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73152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1"/>
            <a:ext cx="73152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0" y="4323845"/>
            <a:ext cx="2297429" cy="365125"/>
          </a:xfrm>
        </p:spPr>
        <p:txBody>
          <a:bodyPr/>
          <a:lstStyle/>
          <a:p>
            <a:fld id="{38C12926-9A02-44EF-B635-4ED3A813F59A}" type="datetimeFigureOut">
              <a:rPr lang="en-US" smtClean="0"/>
              <a:pPr/>
              <a:t>7/14/2016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4323846"/>
            <a:ext cx="488061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7"/>
            <a:ext cx="2171700" cy="365125"/>
          </a:xfrm>
        </p:spPr>
        <p:txBody>
          <a:bodyPr/>
          <a:lstStyle/>
          <a:p>
            <a:fld id="{8CCDB4F5-87A8-4E1B-BF03-079BD46DB65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059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55" y="4697361"/>
            <a:ext cx="7956482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4355" y="977035"/>
            <a:ext cx="7950260" cy="3406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5516716"/>
            <a:ext cx="795528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12926-9A02-44EF-B635-4ED3A813F59A}" type="datetimeFigureOut">
              <a:rPr lang="en-US" smtClean="0"/>
              <a:pPr/>
              <a:t>7/14/2016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DB4F5-87A8-4E1B-BF03-079BD46DB65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727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3"/>
            <a:ext cx="795528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49134"/>
            <a:ext cx="77724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38C12926-9A02-44EF-B635-4ED3A813F59A}" type="datetimeFigureOut">
              <a:rPr lang="en-US" smtClean="0"/>
              <a:pPr/>
              <a:t>7/14/2016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8CCDB4F5-87A8-4E1B-BF03-079BD46DB65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0038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756234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509768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74597"/>
            <a:ext cx="7778752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38C12926-9A02-44EF-B635-4ED3A813F59A}" type="datetimeFigureOut">
              <a:rPr lang="en-US" smtClean="0"/>
              <a:pPr/>
              <a:t>7/14/2016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9438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8CCDB4F5-87A8-4E1B-BF03-079BD46DB65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31458" y="80772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46733" y="302133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8792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4702"/>
            <a:ext cx="7774782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92" y="3648316"/>
            <a:ext cx="7773608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7888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38C12926-9A02-44EF-B635-4ED3A813F59A}" type="datetimeFigureOut">
              <a:rPr lang="en-US" smtClean="0"/>
              <a:pPr/>
              <a:t>7/14/2016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8884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8CCDB4F5-87A8-4E1B-BF03-079BD46DB65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2512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37793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94361" y="2202080"/>
            <a:ext cx="256032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9436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02237" y="2201333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00781" y="2904068"/>
            <a:ext cx="2560320" cy="335957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9319" y="2192866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932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12926-9A02-44EF-B635-4ED3A813F59A}" type="datetimeFigureOut">
              <a:rPr lang="en-US" smtClean="0"/>
              <a:pPr/>
              <a:t>7/14/2016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DB4F5-87A8-4E1B-BF03-079BD46DB65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2926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381984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94360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94360" y="2331720"/>
            <a:ext cx="256032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94360" y="4796103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73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91872" y="2331720"/>
            <a:ext cx="256032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90858" y="4796102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93365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93364" y="2331721"/>
            <a:ext cx="256032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93272" y="4796100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12926-9A02-44EF-B635-4ED3A813F59A}" type="datetimeFigureOut">
              <a:rPr lang="en-US" smtClean="0"/>
              <a:pPr/>
              <a:t>7/14/2016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DB4F5-87A8-4E1B-BF03-079BD46DB65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9241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194560"/>
            <a:ext cx="7955280" cy="406908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12926-9A02-44EF-B635-4ED3A813F59A}" type="datetimeFigureOut">
              <a:rPr lang="en-US" smtClean="0"/>
              <a:pPr/>
              <a:t>7/14/2016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DB4F5-87A8-4E1B-BF03-079BD46DB65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5509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6590" y="747183"/>
            <a:ext cx="1543050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746126"/>
            <a:ext cx="6278035" cy="42497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38C12926-9A02-44EF-B635-4ED3A813F59A}" type="datetimeFigureOut">
              <a:rPr lang="en-US" smtClean="0"/>
              <a:pPr/>
              <a:t>7/14/2016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8CCDB4F5-87A8-4E1B-BF03-079BD46DB65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94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12926-9A02-44EF-B635-4ED3A813F59A}" type="datetimeFigureOut">
              <a:rPr lang="en-US" smtClean="0"/>
              <a:pPr/>
              <a:t>7/14/2016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DB4F5-87A8-4E1B-BF03-079BD46DB65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981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4"/>
            <a:ext cx="7955280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3641726"/>
            <a:ext cx="795528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38C12926-9A02-44EF-B635-4ED3A813F59A}" type="datetimeFigureOut">
              <a:rPr lang="en-US" smtClean="0"/>
              <a:pPr/>
              <a:t>7/14/2016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3" cy="365125"/>
          </a:xfrm>
        </p:spPr>
        <p:txBody>
          <a:bodyPr/>
          <a:lstStyle/>
          <a:p>
            <a:fld id="{8CCDB4F5-87A8-4E1B-BF03-079BD46DB65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796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2194560"/>
            <a:ext cx="3910579" cy="40690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099" y="2194560"/>
            <a:ext cx="3907540" cy="40690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12926-9A02-44EF-B635-4ED3A813F59A}" type="datetimeFigureOut">
              <a:rPr lang="en-US" smtClean="0"/>
              <a:pPr/>
              <a:t>7/14/2016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DB4F5-87A8-4E1B-BF03-079BD46DB65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71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37794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279" y="2183802"/>
            <a:ext cx="368365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59" y="3132667"/>
            <a:ext cx="3910579" cy="31309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9018" y="2183802"/>
            <a:ext cx="368062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098" y="3132667"/>
            <a:ext cx="3907541" cy="31309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12926-9A02-44EF-B635-4ED3A813F59A}" type="datetimeFigureOut">
              <a:rPr lang="en-US" smtClean="0"/>
              <a:pPr/>
              <a:t>7/14/2016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DB4F5-87A8-4E1B-BF03-079BD46DB65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19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12926-9A02-44EF-B635-4ED3A813F59A}" type="datetimeFigureOut">
              <a:rPr lang="en-US" smtClean="0"/>
              <a:pPr/>
              <a:t>7/14/2016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DB4F5-87A8-4E1B-BF03-079BD46DB65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992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12926-9A02-44EF-B635-4ED3A813F59A}" type="datetimeFigureOut">
              <a:rPr lang="en-US" smtClean="0"/>
              <a:pPr/>
              <a:t>7/14/2016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DB4F5-87A8-4E1B-BF03-079BD46DB65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507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746760"/>
            <a:ext cx="4663440" cy="5516880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308610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12926-9A02-44EF-B635-4ED3A813F59A}" type="datetimeFigureOut">
              <a:rPr lang="en-US" smtClean="0"/>
              <a:pPr/>
              <a:t>7/14/2016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DB4F5-87A8-4E1B-BF03-079BD46DB65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441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40757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77524" y="751242"/>
            <a:ext cx="3674234" cy="551239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407573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12926-9A02-44EF-B635-4ED3A813F59A}" type="datetimeFigureOut">
              <a:rPr lang="en-US" smtClean="0"/>
              <a:pPr/>
              <a:t>7/14/2016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DB4F5-87A8-4E1B-BF03-079BD46DB65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626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2194560"/>
            <a:ext cx="795528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C12926-9A02-44EF-B635-4ED3A813F59A}" type="datetimeFigureOut">
              <a:rPr lang="en-US" smtClean="0"/>
              <a:pPr/>
              <a:t>7/14/2016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CDB4F5-87A8-4E1B-BF03-079BD46DB65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5284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04800"/>
            <a:ext cx="9144000" cy="4506511"/>
          </a:xfrm>
        </p:spPr>
        <p:txBody>
          <a:bodyPr>
            <a:noAutofit/>
          </a:bodyPr>
          <a:lstStyle/>
          <a:p>
            <a:pPr algn="ctr"/>
            <a:endParaRPr lang="en-US" sz="3200" b="1" dirty="0" smtClean="0">
              <a:solidFill>
                <a:schemeClr val="tx1"/>
              </a:solidFill>
              <a:latin typeface="Calibri" pitchFamily="34" charset="0"/>
            </a:endParaRPr>
          </a:p>
          <a:p>
            <a:pPr algn="ctr"/>
            <a:r>
              <a:rPr lang="en-US" sz="3200" b="1" dirty="0" smtClean="0">
                <a:solidFill>
                  <a:schemeClr val="tx1"/>
                </a:solidFill>
                <a:latin typeface="Calibri" pitchFamily="34" charset="0"/>
              </a:rPr>
              <a:t>Jehovah </a:t>
            </a:r>
            <a:r>
              <a:rPr lang="en-US" sz="3200" b="1" dirty="0" err="1" smtClean="0">
                <a:solidFill>
                  <a:schemeClr val="tx1"/>
                </a:solidFill>
                <a:latin typeface="Calibri" pitchFamily="34" charset="0"/>
              </a:rPr>
              <a:t>Jireh</a:t>
            </a:r>
            <a:r>
              <a:rPr lang="en-US" sz="3200" b="1" dirty="0" smtClean="0">
                <a:solidFill>
                  <a:schemeClr val="tx1"/>
                </a:solidFill>
                <a:latin typeface="Calibri" pitchFamily="34" charset="0"/>
              </a:rPr>
              <a:t> my provider</a:t>
            </a:r>
            <a:br>
              <a:rPr lang="en-US" sz="3200" b="1" dirty="0" smtClean="0">
                <a:solidFill>
                  <a:schemeClr val="tx1"/>
                </a:solidFill>
                <a:latin typeface="Calibri" pitchFamily="34" charset="0"/>
              </a:rPr>
            </a:br>
            <a:r>
              <a:rPr lang="en-US" sz="3200" b="1" dirty="0" smtClean="0">
                <a:solidFill>
                  <a:schemeClr val="tx1"/>
                </a:solidFill>
                <a:latin typeface="Calibri" pitchFamily="34" charset="0"/>
              </a:rPr>
              <a:t>His grace is sufficient for me</a:t>
            </a:r>
            <a:br>
              <a:rPr lang="en-US" sz="3200" b="1" dirty="0" smtClean="0">
                <a:solidFill>
                  <a:schemeClr val="tx1"/>
                </a:solidFill>
                <a:latin typeface="Calibri" pitchFamily="34" charset="0"/>
              </a:rPr>
            </a:br>
            <a:r>
              <a:rPr lang="en-US" sz="3200" b="1" dirty="0" smtClean="0">
                <a:solidFill>
                  <a:schemeClr val="tx1"/>
                </a:solidFill>
                <a:latin typeface="Calibri" pitchFamily="34" charset="0"/>
              </a:rPr>
              <a:t>My God shall supply all my needs</a:t>
            </a:r>
            <a:br>
              <a:rPr lang="en-US" sz="3200" b="1" dirty="0" smtClean="0">
                <a:solidFill>
                  <a:schemeClr val="tx1"/>
                </a:solidFill>
                <a:latin typeface="Calibri" pitchFamily="34" charset="0"/>
              </a:rPr>
            </a:br>
            <a:r>
              <a:rPr lang="en-US" sz="3200" b="1" dirty="0" smtClean="0">
                <a:solidFill>
                  <a:schemeClr val="tx1"/>
                </a:solidFill>
                <a:latin typeface="Calibri" pitchFamily="34" charset="0"/>
              </a:rPr>
              <a:t>According to His riches in glory</a:t>
            </a:r>
            <a:br>
              <a:rPr lang="en-US" sz="3200" b="1" dirty="0" smtClean="0">
                <a:solidFill>
                  <a:schemeClr val="tx1"/>
                </a:solidFill>
                <a:latin typeface="Calibri" pitchFamily="34" charset="0"/>
              </a:rPr>
            </a:br>
            <a:r>
              <a:rPr lang="en-US" sz="3200" b="1" dirty="0" smtClean="0">
                <a:solidFill>
                  <a:schemeClr val="tx1"/>
                </a:solidFill>
                <a:latin typeface="Calibri" pitchFamily="34" charset="0"/>
              </a:rPr>
              <a:t>He shall give His angels charge over me</a:t>
            </a:r>
            <a:br>
              <a:rPr lang="en-US" sz="3200" b="1" dirty="0" smtClean="0">
                <a:solidFill>
                  <a:schemeClr val="tx1"/>
                </a:solidFill>
                <a:latin typeface="Calibri" pitchFamily="34" charset="0"/>
              </a:rPr>
            </a:br>
            <a:r>
              <a:rPr lang="en-US" sz="3200" b="1" dirty="0" smtClean="0">
                <a:solidFill>
                  <a:schemeClr val="tx1"/>
                </a:solidFill>
                <a:latin typeface="Calibri" pitchFamily="34" charset="0"/>
              </a:rPr>
              <a:t>Jehovah </a:t>
            </a:r>
            <a:r>
              <a:rPr lang="en-US" sz="3200" b="1" dirty="0" err="1" smtClean="0">
                <a:solidFill>
                  <a:schemeClr val="tx1"/>
                </a:solidFill>
                <a:latin typeface="Calibri" pitchFamily="34" charset="0"/>
              </a:rPr>
              <a:t>Jireh</a:t>
            </a:r>
            <a:r>
              <a:rPr lang="en-US" sz="3200" b="1" dirty="0" smtClean="0">
                <a:solidFill>
                  <a:schemeClr val="tx1"/>
                </a:solidFill>
                <a:latin typeface="Calibri" pitchFamily="34" charset="0"/>
              </a:rPr>
              <a:t> cares for me, for me, for me </a:t>
            </a:r>
            <a:endParaRPr lang="en-US" sz="3200" b="1" dirty="0">
              <a:solidFill>
                <a:schemeClr val="tx1"/>
              </a:solidFill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702491"/>
          </a:xfrm>
        </p:spPr>
        <p:txBody>
          <a:bodyPr>
            <a:normAutofit/>
          </a:bodyPr>
          <a:lstStyle/>
          <a:p>
            <a:pPr algn="ctr">
              <a:buNone/>
            </a:pPr>
            <a:endParaRPr lang="en-US" sz="3200" b="1" dirty="0" smtClean="0">
              <a:latin typeface="Bamini" pitchFamily="2" charset="0"/>
            </a:endParaRPr>
          </a:p>
          <a:p>
            <a:pPr algn="ctr">
              <a:buNone/>
            </a:pPr>
            <a:r>
              <a:rPr lang="en-US" sz="3200" b="1" dirty="0" err="1" smtClean="0">
                <a:latin typeface="Bamini" pitchFamily="2" charset="0"/>
              </a:rPr>
              <a:t>NaNfhthaPNu</a:t>
            </a:r>
            <a:r>
              <a:rPr lang="en-US" sz="3200" b="1" dirty="0" smtClean="0">
                <a:latin typeface="Bamini" pitchFamily="2" charset="0"/>
              </a:rPr>
              <a:t> </a:t>
            </a:r>
            <a:r>
              <a:rPr lang="en-US" sz="3200" b="1" dirty="0" err="1" smtClean="0">
                <a:latin typeface="Bamini" pitchFamily="2" charset="0"/>
              </a:rPr>
              <a:t>vd</a:t>
            </a:r>
            <a:r>
              <a:rPr lang="en-US" sz="3200" b="1" dirty="0" smtClean="0">
                <a:latin typeface="Bamini" pitchFamily="2" charset="0"/>
              </a:rPr>
              <a:t>; </a:t>
            </a:r>
            <a:r>
              <a:rPr lang="en-US" sz="3200" b="1" dirty="0" err="1" smtClean="0">
                <a:latin typeface="Bamini" pitchFamily="2" charset="0"/>
              </a:rPr>
              <a:t>fHj;jNu</a:t>
            </a:r>
            <a:r>
              <a:rPr lang="en-US" sz="3200" b="1" dirty="0" smtClean="0">
                <a:latin typeface="Bamini" pitchFamily="2" charset="0"/>
              </a:rPr>
              <a:t/>
            </a:r>
            <a:br>
              <a:rPr lang="en-US" sz="3200" b="1" dirty="0" smtClean="0">
                <a:latin typeface="Bamini" pitchFamily="2" charset="0"/>
              </a:rPr>
            </a:br>
            <a:r>
              <a:rPr lang="en-US" sz="3200" b="1" dirty="0" smtClean="0">
                <a:latin typeface="Bamini" pitchFamily="2" charset="0"/>
              </a:rPr>
              <a:t>ck; </a:t>
            </a:r>
            <a:r>
              <a:rPr lang="en-US" sz="3200" b="1" dirty="0" err="1" smtClean="0">
                <a:latin typeface="Bamini" pitchFamily="2" charset="0"/>
              </a:rPr>
              <a:t>fpUig</a:t>
            </a:r>
            <a:r>
              <a:rPr lang="en-US" sz="3200" b="1" dirty="0" smtClean="0">
                <a:latin typeface="Bamini" pitchFamily="2" charset="0"/>
              </a:rPr>
              <a:t> </a:t>
            </a:r>
            <a:r>
              <a:rPr lang="en-US" sz="3200" b="1" dirty="0" err="1" smtClean="0">
                <a:latin typeface="Bamini" pitchFamily="2" charset="0"/>
              </a:rPr>
              <a:t>vdf;F</a:t>
            </a:r>
            <a:r>
              <a:rPr lang="en-US" sz="3200" b="1" dirty="0" smtClean="0">
                <a:latin typeface="Bamini" pitchFamily="2" charset="0"/>
              </a:rPr>
              <a:t> </a:t>
            </a:r>
            <a:r>
              <a:rPr lang="en-US" sz="3200" b="1" dirty="0" err="1" smtClean="0">
                <a:latin typeface="Bamini" pitchFamily="2" charset="0"/>
              </a:rPr>
              <a:t>NghJNk</a:t>
            </a:r>
            <a:r>
              <a:rPr lang="en-US" sz="3200" b="1" dirty="0" smtClean="0">
                <a:latin typeface="Bamini" pitchFamily="2" charset="0"/>
              </a:rPr>
              <a:t/>
            </a:r>
            <a:br>
              <a:rPr lang="en-US" sz="3200" b="1" dirty="0" smtClean="0">
                <a:latin typeface="Bamini" pitchFamily="2" charset="0"/>
              </a:rPr>
            </a:br>
            <a:r>
              <a:rPr lang="en-US" sz="3200" b="1" dirty="0" err="1" smtClean="0">
                <a:latin typeface="Bamini" pitchFamily="2" charset="0"/>
              </a:rPr>
              <a:t>Njit</a:t>
            </a:r>
            <a:r>
              <a:rPr lang="en-US" sz="3200" b="1" dirty="0" smtClean="0">
                <a:latin typeface="Bamini" pitchFamily="2" charset="0"/>
              </a:rPr>
              <a:t> </a:t>
            </a:r>
            <a:r>
              <a:rPr lang="en-US" sz="3200" b="1" dirty="0" err="1" smtClean="0">
                <a:latin typeface="Bamini" pitchFamily="2" charset="0"/>
              </a:rPr>
              <a:t>vy;yhk</a:t>
            </a:r>
            <a:r>
              <a:rPr lang="en-US" sz="3200" b="1" dirty="0" smtClean="0">
                <a:latin typeface="Bamini" pitchFamily="2" charset="0"/>
              </a:rPr>
              <a:t>; </a:t>
            </a:r>
            <a:r>
              <a:rPr lang="en-US" sz="3200" b="1" dirty="0" err="1" smtClean="0">
                <a:latin typeface="Bamini" pitchFamily="2" charset="0"/>
              </a:rPr>
              <a:t>je;jpLthNu</a:t>
            </a:r>
            <a:r>
              <a:rPr lang="en-US" sz="3200" b="1" dirty="0" smtClean="0">
                <a:latin typeface="Bamini" pitchFamily="2" charset="0"/>
              </a:rPr>
              <a:t/>
            </a:r>
            <a:br>
              <a:rPr lang="en-US" sz="3200" b="1" dirty="0" smtClean="0">
                <a:latin typeface="Bamini" pitchFamily="2" charset="0"/>
              </a:rPr>
            </a:br>
            <a:r>
              <a:rPr lang="en-US" sz="3200" b="1" dirty="0" err="1" smtClean="0">
                <a:latin typeface="Bamini" pitchFamily="2" charset="0"/>
              </a:rPr>
              <a:t>jk</a:t>
            </a:r>
            <a:r>
              <a:rPr lang="en-US" sz="3200" b="1" dirty="0" smtClean="0">
                <a:latin typeface="Bamini" pitchFamily="2" charset="0"/>
              </a:rPr>
              <a:t>; </a:t>
            </a:r>
            <a:r>
              <a:rPr lang="en-US" sz="3200" b="1" dirty="0" err="1" smtClean="0">
                <a:latin typeface="Bamini" pitchFamily="2" charset="0"/>
              </a:rPr>
              <a:t>kfpik</a:t>
            </a:r>
            <a:r>
              <a:rPr lang="en-US" sz="3200" b="1" dirty="0" smtClean="0">
                <a:latin typeface="Bamini" pitchFamily="2" charset="0"/>
              </a:rPr>
              <a:t> </a:t>
            </a:r>
            <a:r>
              <a:rPr lang="en-US" sz="3200" b="1" dirty="0" err="1" smtClean="0">
                <a:latin typeface="Bamini" pitchFamily="2" charset="0"/>
              </a:rPr>
              <a:t>IRtupag;gbNa</a:t>
            </a:r>
            <a:r>
              <a:rPr lang="en-US" sz="3200" b="1" dirty="0" smtClean="0">
                <a:latin typeface="Bamini" pitchFamily="2" charset="0"/>
              </a:rPr>
              <a:t/>
            </a:r>
            <a:br>
              <a:rPr lang="en-US" sz="3200" b="1" dirty="0" smtClean="0">
                <a:latin typeface="Bamini" pitchFamily="2" charset="0"/>
              </a:rPr>
            </a:br>
            <a:r>
              <a:rPr lang="en-US" sz="3200" b="1" dirty="0" err="1" smtClean="0">
                <a:latin typeface="Bamini" pitchFamily="2" charset="0"/>
              </a:rPr>
              <a:t>jk;Kila</a:t>
            </a:r>
            <a:r>
              <a:rPr lang="en-US" sz="3200" b="1" dirty="0" smtClean="0">
                <a:latin typeface="Bamini" pitchFamily="2" charset="0"/>
              </a:rPr>
              <a:t> </a:t>
            </a:r>
            <a:r>
              <a:rPr lang="en-US" sz="3200" b="1" dirty="0" err="1" smtClean="0">
                <a:latin typeface="Bamini" pitchFamily="2" charset="0"/>
              </a:rPr>
              <a:t>JhjUf;Ff</a:t>
            </a:r>
            <a:r>
              <a:rPr lang="en-US" sz="3200" b="1" dirty="0" smtClean="0">
                <a:latin typeface="Bamini" pitchFamily="2" charset="0"/>
              </a:rPr>
              <a:t>; </a:t>
            </a:r>
            <a:r>
              <a:rPr lang="en-US" sz="3200" b="1" dirty="0" err="1" smtClean="0">
                <a:latin typeface="Bamini" pitchFamily="2" charset="0"/>
              </a:rPr>
              <a:t>fl;lisapl;L</a:t>
            </a:r>
            <a:r>
              <a:rPr lang="en-US" sz="3200" b="1" dirty="0" smtClean="0">
                <a:latin typeface="Bamini" pitchFamily="2" charset="0"/>
              </a:rPr>
              <a:t/>
            </a:r>
            <a:br>
              <a:rPr lang="en-US" sz="3200" b="1" dirty="0" smtClean="0">
                <a:latin typeface="Bamini" pitchFamily="2" charset="0"/>
              </a:rPr>
            </a:br>
            <a:r>
              <a:rPr lang="en-US" sz="3200" b="1" dirty="0" err="1" smtClean="0">
                <a:latin typeface="Bamini" pitchFamily="2" charset="0"/>
              </a:rPr>
              <a:t>NaNfhthaPNu</a:t>
            </a:r>
            <a:r>
              <a:rPr lang="en-US" sz="3200" b="1" dirty="0" smtClean="0">
                <a:latin typeface="Bamini" pitchFamily="2" charset="0"/>
              </a:rPr>
              <a:t/>
            </a:r>
            <a:br>
              <a:rPr lang="en-US" sz="3200" b="1" dirty="0" smtClean="0">
                <a:latin typeface="Bamini" pitchFamily="2" charset="0"/>
              </a:rPr>
            </a:br>
            <a:r>
              <a:rPr lang="en-US" sz="3200" b="1" dirty="0" err="1" smtClean="0">
                <a:latin typeface="Bamini" pitchFamily="2" charset="0"/>
              </a:rPr>
              <a:t>fhj;Jf</a:t>
            </a:r>
            <a:r>
              <a:rPr lang="en-US" sz="3200" b="1" dirty="0" smtClean="0">
                <a:latin typeface="Bamini" pitchFamily="2" charset="0"/>
              </a:rPr>
              <a:t>; </a:t>
            </a:r>
            <a:r>
              <a:rPr lang="en-US" sz="3200" b="1" dirty="0" err="1" smtClean="0">
                <a:latin typeface="Bamini" pitchFamily="2" charset="0"/>
              </a:rPr>
              <a:t>nfhs;thH</a:t>
            </a:r>
            <a:r>
              <a:rPr lang="en-US" sz="3200" b="1" dirty="0" smtClean="0">
                <a:latin typeface="Bamini" pitchFamily="2" charset="0"/>
              </a:rPr>
              <a:t> </a:t>
            </a:r>
            <a:r>
              <a:rPr lang="en-US" sz="3200" b="1" dirty="0" err="1" smtClean="0">
                <a:latin typeface="Bamini" pitchFamily="2" charset="0"/>
              </a:rPr>
              <a:t>vd;id</a:t>
            </a:r>
            <a:r>
              <a:rPr lang="en-US" sz="3200" b="1" dirty="0" smtClean="0">
                <a:latin typeface="Bamini" pitchFamily="2" charset="0"/>
              </a:rPr>
              <a:t> (2) </a:t>
            </a:r>
            <a:endParaRPr lang="en-US" sz="3200" b="1" dirty="0">
              <a:latin typeface="Bamini" pitchFamily="2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B497622B-46B9-4CFD-9027-FEF87B39C407}" vid="{71A3304F-149E-495F-AA31-947B541BC8A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</TotalTime>
  <Words>8</Words>
  <Application>Microsoft Office PowerPoint</Application>
  <PresentationFormat>On-screen Show (4:3)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Bamini</vt:lpstr>
      <vt:lpstr>Calibri</vt:lpstr>
      <vt:lpstr>Century Gothic</vt:lpstr>
      <vt:lpstr>Theme1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Sasikala</dc:creator>
  <cp:lastModifiedBy>admin</cp:lastModifiedBy>
  <cp:revision>5</cp:revision>
  <dcterms:created xsi:type="dcterms:W3CDTF">2014-06-10T17:25:18Z</dcterms:created>
  <dcterms:modified xsi:type="dcterms:W3CDTF">2016-07-14T16:57:19Z</dcterms:modified>
</cp:coreProperties>
</file>