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keep me near the cross,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 precious fountain,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Free to all-a healing stream,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Flows from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Calv'ry's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mountain.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cross, in the cross,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my glory ever;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cross my ransomed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then shall sever.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Near the cross, a trembling soul,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Love and mercy found me;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the Bright and Morning Star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Sheds its beams around me.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7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Near the cross! O Lamb of God,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Bring its scenes before me;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 me walk from day to day,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its shadow o'er me.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0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Near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cross I'll watch and wait,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Hoping, trusting ever,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Till I see my Savior's face,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Leave His presence never.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415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735</TotalTime>
  <Words>143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826</cp:revision>
  <dcterms:created xsi:type="dcterms:W3CDTF">2023-03-13T17:37:04Z</dcterms:created>
  <dcterms:modified xsi:type="dcterms:W3CDTF">2024-06-08T14:44:05Z</dcterms:modified>
</cp:coreProperties>
</file>