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Jesus, we enthrone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proclaim You are king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Standing here, in the midst of us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raise You up with our praise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as we worship build Your throne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as we worship build Your throne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as we worship build Your throne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 Lord Jesus and take Your place</a:t>
            </a:r>
          </a:p>
          <a:p>
            <a:pPr marL="457200" indent="-457200" algn="ctr">
              <a:buFontTx/>
              <a:buChar char="-"/>
            </a:pP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Jesus, we enthrone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as we worship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736</TotalTime>
  <Words>68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832</cp:revision>
  <dcterms:created xsi:type="dcterms:W3CDTF">2023-03-13T17:37:04Z</dcterms:created>
  <dcterms:modified xsi:type="dcterms:W3CDTF">2024-06-08T14:47:46Z</dcterms:modified>
</cp:coreProperties>
</file>