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the one who makes the sun shine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the one who that puts the moon in the sky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the one who hung the stars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by one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the one who makes the birds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the one who makes your dreams so high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He's the one who makes me smile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Day by day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you're my superhero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star, my best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you're my superhero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star, my best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27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Spiderman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Superman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Batman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anyone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0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Yu Gi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Barbie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Action Man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Better than anyone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415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821</cp:revision>
  <dcterms:created xsi:type="dcterms:W3CDTF">2023-03-13T17:37:04Z</dcterms:created>
  <dcterms:modified xsi:type="dcterms:W3CDTF">2024-06-08T14:41:23Z</dcterms:modified>
</cp:coreProperties>
</file>