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7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9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59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9655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01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73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93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66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3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5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3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3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8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1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3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6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40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52400"/>
            <a:ext cx="8534400" cy="64008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He's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one who makes the birds sing</a:t>
            </a: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He's the one who makes your dreams so high</a:t>
            </a: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He's the one who makes me smile</a:t>
            </a: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Day by day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Jesus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you're my superhero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You're my star, my best friend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Jesus you're my superhero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You're my star, my best friend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Yeah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Yeah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! </a:t>
            </a: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Better than Spiderman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Better than Superman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Better than Batman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Better than anyone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75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smtClean="0">
                <a:latin typeface="Calibri" panose="020F0502020204030204" pitchFamily="34" charset="0"/>
                <a:cs typeface="Calibri" panose="020F0502020204030204" pitchFamily="34" charset="0"/>
              </a:rPr>
              <a:t>Yeah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Yeah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! </a:t>
            </a: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Better than Yu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Gi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Yo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Better than Barbie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Better than Action Man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Better than anyone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07142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</TotalTime>
  <Words>82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24</cp:revision>
  <dcterms:created xsi:type="dcterms:W3CDTF">2014-06-03T15:40:16Z</dcterms:created>
  <dcterms:modified xsi:type="dcterms:W3CDTF">2017-07-19T16:59:58Z</dcterms:modified>
</cp:coreProperties>
</file>