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Jingle bells, jingle bells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Jingle all the way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what fun it is to ride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 one-horse open sleigh, hey! -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Dashing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the snow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a one-horse open sleigh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O'er the fields we go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Laughing all the way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Bells on bobtails ring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Making spirits bright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fun it is to ride and sing a sleighing song tonight, oh!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736</TotalTime>
  <Words>78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834</cp:revision>
  <dcterms:created xsi:type="dcterms:W3CDTF">2023-03-13T17:37:04Z</dcterms:created>
  <dcterms:modified xsi:type="dcterms:W3CDTF">2024-06-08T14:50:17Z</dcterms:modified>
</cp:coreProperties>
</file>