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Joy to the world! The Lord is come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Earth receive her King!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B007A-98F7-8D6F-A1D8-173964331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DD6BF70-3A67-DB67-639B-47FBE255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tidings we bring to you and your kin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tidings for Christmas and a happy new year!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tidings for Christmas and a happy new year!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8DD50-720E-60C6-1485-3736CE43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1AC573F-826E-D7FF-78C8-BFE04CCC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Praise the lord...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give Him the glory praise the Lord!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7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Hark! The herald angels sing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"Glory to the new-born king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Peace on earth and mercy mild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and sinners reconciled"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Joyful all ye nations rise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 the triumph of the skies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angelic host proclaim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"Christ is born in Bethlehem"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Hark! The herald angels sing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"Glory to the new-born king"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Hail the heaven-born Prince of Peace!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Hail the Sun of Righteousness!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and life to all He brings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Risen with healing in His wings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Mild He lays His glory by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Born that man no more may die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Born to raise the sons of earth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Born to give them second birth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Hark! The herald angels sing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"Glory to the new-born king"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Silent night, holy night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is calm, all is bright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Round yon Virgin, Mother and Child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infant so tender and mild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Sleep in heavenly peace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Sleep in heavenly peace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EC48-ECB2-F857-DEA9-0C7DD22A1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8EECCAD-E171-5C60-EE21-7A18C5431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 the Savior is born!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 the Savior is born!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6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EF655-8B29-608D-D4AE-4E8A3A27A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A7EE820-8A0A-0817-728E-10D4D8A5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Sing, choirs of angels,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in exultation;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Sing, all ye citizens of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heav'n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above!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to God,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in the highest;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3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F748B-C748-6B0B-150E-4735EF43E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59DF3E0-6AC3-5A5A-9712-E36581782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come, let us adore him;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come, let us adore him;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come, let us adore him,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Christ, the Lord.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5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87F0A-6D2F-224F-3721-FB4980D4A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9BA23A4-2859-618D-3CA4-FB244EFF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wish you a merry Christmas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wish you a merry Christmas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wish you a merry Christmas and a happy new year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5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1E71-6845-7091-A00E-90B80C012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59C0B91D-1375-EAAC-75AC-1616AA1C1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God be the glory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 things He has done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loved He the world that He gave us His Son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yielded His life an atonement for sin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opened the life-gate that all may go in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Praise the Lord, praise the Lord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earth hear His voice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Praise the Lord, praise the lord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people rejoice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come to the father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Jesus the Son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give Him the glory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 things He has done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780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734</TotalTime>
  <Words>442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581</cp:revision>
  <dcterms:created xsi:type="dcterms:W3CDTF">2023-03-13T17:37:04Z</dcterms:created>
  <dcterms:modified xsi:type="dcterms:W3CDTF">2024-10-30T02:18:45Z</dcterms:modified>
</cp:coreProperties>
</file>