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6705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 tell you, all my friends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About this joy I'm living 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 me take the mic, go on and testify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I was dead and then I came to life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more living in the dark of night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Now everything's alright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I've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been changed, I've been saved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Brand new day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I've been changed, I've been changed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Tell me why would I turn back now?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end to the love I've found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Future's bright and there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ain't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no doubt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I've been changed, I've been changed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heartbreak fades away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Like a book when you turn the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</a:p>
          <a:p>
            <a:pPr mar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Let me take the mic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I've been changed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Woo-oh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woo-oh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Woo-oh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I've been changed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Woo-oh, woo-oh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Woo-oh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put my hands in the air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'Cause I know You're there (Your love, it's something magical)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put my hands in the air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'Cause You heard my prayer (A transformation radical)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put my hands in the air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'Cause I know You're there (I know it's supernatural)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put my hands in the air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'Cause You heard my prayer 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wooh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I've been changed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2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 tell you now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Woo-oh, woo-oh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Woo-oh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I've been changed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Woo-oh, woo-oh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Woo-oh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530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32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161</cp:revision>
  <dcterms:created xsi:type="dcterms:W3CDTF">2014-06-05T16:47:32Z</dcterms:created>
  <dcterms:modified xsi:type="dcterms:W3CDTF">2018-03-30T04:57:02Z</dcterms:modified>
</cp:coreProperties>
</file>