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5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7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659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4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931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818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1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2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9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93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0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45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smtClean="0"/>
              <a:t>Lift up the name of Jesus (3)</a:t>
            </a:r>
            <a:endParaRPr lang="en-US" sz="3200" dirty="0" smtClean="0"/>
          </a:p>
          <a:p>
            <a:pPr algn="ctr"/>
            <a:r>
              <a:rPr lang="en-US" sz="3200" b="1" dirty="0" smtClean="0"/>
              <a:t>Jesus the Wonderful Name (2)</a:t>
            </a:r>
            <a:endParaRPr lang="en-US" sz="3200" dirty="0" smtClean="0"/>
          </a:p>
          <a:p>
            <a:pPr algn="ctr"/>
            <a:endParaRPr lang="en-US" sz="3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 </a:t>
            </a:r>
          </a:p>
          <a:p>
            <a:pPr algn="ctr"/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/>
              <a:t>I love the name of Jesus (3)</a:t>
            </a:r>
            <a:endParaRPr lang="en-US" sz="3200" dirty="0" smtClean="0"/>
          </a:p>
          <a:p>
            <a:pPr algn="ctr">
              <a:buNone/>
            </a:pPr>
            <a:r>
              <a:rPr lang="en-US" sz="3200" b="1" dirty="0" smtClean="0"/>
              <a:t>Jesus the Wonderful Name (2)</a:t>
            </a:r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NaRtpd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ehkk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caHj;Jq;fs</a:t>
            </a:r>
            <a:r>
              <a:rPr lang="en-US" sz="3200" b="1" dirty="0" smtClean="0">
                <a:latin typeface="Bamini" pitchFamily="2" charset="0"/>
              </a:rPr>
              <a:t>; (3)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mw;Gj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ehkkpNj</a:t>
            </a:r>
            <a:r>
              <a:rPr lang="en-US" sz="3200" b="1" dirty="0" smtClean="0">
                <a:latin typeface="Bamini" pitchFamily="2" charset="0"/>
              </a:rPr>
              <a:t> (2)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endParaRPr lang="en-US" sz="2800" b="1" dirty="0" smtClean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NaRtpd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ehkk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(3)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mw;Gj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ehkkpNj</a:t>
            </a:r>
            <a:r>
              <a:rPr lang="en-US" sz="3200" b="1" dirty="0" smtClean="0">
                <a:latin typeface="Bamini" pitchFamily="2" charset="0"/>
              </a:rPr>
              <a:t> (2)</a:t>
            </a:r>
            <a:endParaRPr lang="en-US" sz="3200" dirty="0" smtClean="0">
              <a:latin typeface="Bamini" pitchFamily="2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63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9</cp:revision>
  <dcterms:created xsi:type="dcterms:W3CDTF">2014-05-07T16:45:47Z</dcterms:created>
  <dcterms:modified xsi:type="dcterms:W3CDTF">2016-07-20T16:37:06Z</dcterms:modified>
</cp:coreProperties>
</file>