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up the name of Jesus (3)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the Wonderful Name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love the name of Jesus (3)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the Wonderful Name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உயர்த்துங்கள்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 நாமமிதே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எனக்கு போதும்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 நாமமிதே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642</cp:revision>
  <dcterms:created xsi:type="dcterms:W3CDTF">2023-03-13T17:37:04Z</dcterms:created>
  <dcterms:modified xsi:type="dcterms:W3CDTF">2024-06-09T11:47:08Z</dcterms:modified>
</cp:coreProperties>
</file>