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09-06-2024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of the world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stepped down into darkness.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Opened my eyes, let me see.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Beauty that made this heart adore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Hope of a life spent with You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worship,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bow down,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say that You're my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altogether lovely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worthy,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wonderful to me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King of all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so highly exalted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Glorious in heaven above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Humbly You came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the earth You created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for love's sake became poor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Here I am to worship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never know how much it cost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see my sin upon that cross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never know how much it cost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see my sin upon that cross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Here I am to worship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150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2024-06-09T08:38:11Z</dcterms:modified>
</cp:coreProperties>
</file>