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6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83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12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0575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82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589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25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52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0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4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4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6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8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2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4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B36E7-8177-4229-9299-6BC2EBF1E50A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7AE0-9B99-490B-9E92-FEE3A8F436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88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28600"/>
            <a:ext cx="8534400" cy="63246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Light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world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stepped down into darkness.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Opened my eyes, let me see.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Beauty that made this heart adore You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Hope of a life spent with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Here I am to worship,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Here I am to bow down,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Here I am to say that You're my God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You're altogether lovely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Altogether worthy,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Altogether wonderful to 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King of all days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Oh, so highly exalted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Glorious in heaven above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Humbly You came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the earth You created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All for love's sake became poor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Here I am to worship,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Here I am to bow down,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Here I am to say that You're my God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You're altogether lovely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Altogether worthy,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Altogether wonderful to 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I'll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never know how much it cost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see my sin upon that cross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I'll never know how much it cost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see my sin upon that cross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80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Here I am to worship,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Here I am to bow down,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Here I am to say that You're my God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You're altogether lovely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Altogether worthy,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Altogether wonderful to 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49349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</TotalTime>
  <Words>33</Words>
  <Application>Microsoft Office PowerPoint</Application>
  <PresentationFormat>On-screen Show (4:3)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11</cp:revision>
  <dcterms:created xsi:type="dcterms:W3CDTF">2014-05-07T16:45:47Z</dcterms:created>
  <dcterms:modified xsi:type="dcterms:W3CDTF">2016-07-20T16:37:43Z</dcterms:modified>
</cp:coreProperties>
</file>