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Making melody in my heart [3]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unto the king of kings.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Now Thumbs in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Making melody in my heart [3]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unto the king of kings.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Thumbs in, elbows out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Making melody in my heart [3]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unto the king of kings.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Thumbs in, elbows out, knees bend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Making melody in my heart [3]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unto the king of kings.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5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Thumbs in, elbows out, knees bend, feet apart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Making melody in my heart [3]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unto the king of kings.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Thumbs in, elbows out, knees bend, feet apart, turn around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Making melody in my heart [3]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unto the king of kings.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8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Thumbs in, elbows out, knees bend, feet apart, turn around, tongues out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Making melody in my heart [3]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unto the king of kings.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148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708</TotalTime>
  <Words>173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649</cp:revision>
  <dcterms:created xsi:type="dcterms:W3CDTF">2023-03-13T17:37:04Z</dcterms:created>
  <dcterms:modified xsi:type="dcterms:W3CDTF">2024-06-09T11:50:03Z</dcterms:modified>
</cp:coreProperties>
</file>