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A8079C62-0C25-4C79-9F23-DD302369C2C8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77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92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59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9655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01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733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93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66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30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5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31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38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8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1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6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30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69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79C62-0C25-4C79-9F23-DD302369C2C8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400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52400"/>
            <a:ext cx="8534400" cy="64008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Making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melody in my heart [3]</a:t>
            </a:r>
          </a:p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unto the king of kings.</a:t>
            </a: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Now Thumbs in</a:t>
            </a:r>
          </a:p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Making melody in my heart [3]</a:t>
            </a:r>
          </a:p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unto the king of kings.</a:t>
            </a:r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So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Thumbs in, elbows out</a:t>
            </a: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Making melody in my heart [3]</a:t>
            </a: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unto the king of kings.</a:t>
            </a: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Thumbs in, elbows out, knees bend</a:t>
            </a: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Making melody in my heart [3]</a:t>
            </a: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unto the king of kings.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So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Thumbs in, elbows out, knees bend, feet apart</a:t>
            </a: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Making melody in my heart [3]</a:t>
            </a: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unto the king of kings.</a:t>
            </a: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Thumbs in, elbows out, knees bend, feet apart, turn around</a:t>
            </a: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Making melody in my heart [3]</a:t>
            </a: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unto the king of kings.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752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smtClean="0">
                <a:latin typeface="Calibri" panose="020F0502020204030204" pitchFamily="34" charset="0"/>
                <a:cs typeface="Calibri" panose="020F0502020204030204" pitchFamily="34" charset="0"/>
              </a:rPr>
              <a:t>So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Thumbs in, elbows out, knees bend, feet apart, turn around, tongues out</a:t>
            </a: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Making melody in my heart [3]</a:t>
            </a: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unto the king of kings. 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07142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</TotalTime>
  <Words>159</Words>
  <Application>Microsoft Office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28</cp:revision>
  <dcterms:created xsi:type="dcterms:W3CDTF">2014-06-03T15:40:16Z</dcterms:created>
  <dcterms:modified xsi:type="dcterms:W3CDTF">2017-07-19T17:12:20Z</dcterms:modified>
</cp:coreProperties>
</file>