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எந்தக் காலத்திலும் எந்த நேரத்திலும்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நன்றியால் உம்மை நான்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உம்மை நான் துதிப்பேன்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 வேளையிலும் துதிப்பேன்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kalathilum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nerathilum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ஆதியும் நீரே - அந்தமும் நீரே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ஜோதியும் நீரே - என் சொந்தமும் நேரே ---எந்த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Jothiyum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தந்தானைத் துதிப்போமே - திருச்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சபையாரே கவி - பாடிப்பாடி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தந்தானைத் துதிப்போமே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விந்தையாய் நமக்கனந்தனந்தமான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விள்ளற்கரியதோர் நன்மை மிக மிக (2) – தந்தானை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thuthipomae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thiruch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Sapaiyorae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paadipaadi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thuthipomae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namakananthanthamana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Villarkariyathoor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Thanthanai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தூரம் திரிந்த சீயோனே - உனைத்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தூக்கியெடுத்துக் கரத்தினிலேந்தி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தூரம் திரிந்த சீயோனே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ஆரங்கள் பூட்டி அலங்கரித்து நின்னை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அத்தன் மணவாட்டி யாக்கினது என்னை! (2) – தந்தானை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seeyonae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Thookiyeduthuk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karathinilaenthi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seeyonae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alangaritha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manavaathi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yaakinathu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Thanthanai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3ADEF-B37E-8B3F-C15B-A9C52D3CF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8FE8A2B-1970-9968-456C-CCE194C6E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தாசரே இத்தரணியை அன்பாய்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இயேசுவுக்குச் சொந்தமாக்குவோம்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Dasare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itharaniyin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sonthamakuvom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5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B7B5F-962C-68C6-72AA-A13F938F3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F30294A6-A143-9A06-0B33-C6140ED5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நேசமாய் இயேசுவைக் கூறுவோம்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அவரைக் காண்பிப்போம்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மாஇருள் நீக்குவோம்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வெளிச்சம் வீசுவோம்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kanpipom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neekuvom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veesuvom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53241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661</TotalTime>
  <Words>208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471</cp:revision>
  <dcterms:created xsi:type="dcterms:W3CDTF">2023-03-13T17:37:04Z</dcterms:created>
  <dcterms:modified xsi:type="dcterms:W3CDTF">2024-03-08T09:01:01Z</dcterms:modified>
</cp:coreProperties>
</file>