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சருவ லோகாதிபா, நமஸ்காரம்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சருவ சிருஷ்டிகனே, நமஸ்காரம்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தரை, கடல், உயிர்,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வான், சகலமும் படைத்த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தயாபர பிதாவே, நமஸ்காரம்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logathipa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namaskaram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sirusthiganae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namaskaram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Thayapara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namaskaram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தேனிலும் இனிமை இயேசுவின்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திவ்விய மதுர மாமே - அதைத்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தேடியே நாடி ஒடியே வருவாய்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தினமும் நீ மனமே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Divya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madura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Thediye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oodiye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ஆத்துமமே என் முழு உள்ளமே - உன்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ஆண்டவரைத் தொழு தேத்து - இந்நாள் 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 வைத் தாதரித்த - உன்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ஆண்டவரைத் தொழு தேத்து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thatharitha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போற்றிடும் வானோர் பூதலத்துள்ளார்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சாற்றுதற் கரிய தன்மையுள்ள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poothalathuloor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Sathruthar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thanmaiyula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3ADEF-B37E-8B3F-C15B-A9C52D3CF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8FE8A2B-1970-9968-456C-CCE194C6E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கீதம் கீதம் ஜெய ஜெய கீதம் - கைகொட்டிப் பாடிடுவோம்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kaikothi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paadiduvom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7B5F-962C-68C6-72AA-A13F938F3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30294A6-A143-9A06-0B33-C6140ED5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ராஜன் உயிர்த் தெழுந்தார்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ஜெயம் என்று ஆர்ப்பரிப்போம் - ஆ ஆ கீதம்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uyirthelunthaar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aarparipom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A... A...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3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61CBE-B92E-B4DE-C996-2F6BB0F2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369A7592-ED48-A6AA-E291-200171613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வேண்டாம் வேண்டாம் அழுதிட வேண்டாம்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 உரைத்திடுங்கள் - தாம்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கூறின மாமறை விட்டனர் கல்லறை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போங்கள் கலிலேயாவுக்கு - ஆ ஆ கீதம்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uraithidungal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vithanar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Pongal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galilayavuku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A... A...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93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76CB-9005-B34B-A509-F32656E73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4F92BA4-9027-BB82-EA62-23D0EFDD9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 அல்லேலூயா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Halleluiah Halleluiah Halleluiah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8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E6C4E-79C9-B74C-D6EB-99DC999A0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8E6BB423-212F-FE03-3D6B-A6509CFA7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 ஆ அல்லேலூயா (4)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A... A... Halleluiah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211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664</TotalTime>
  <Words>267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472</cp:revision>
  <dcterms:created xsi:type="dcterms:W3CDTF">2023-03-13T17:37:04Z</dcterms:created>
  <dcterms:modified xsi:type="dcterms:W3CDTF">2024-03-08T09:06:52Z</dcterms:modified>
</cp:coreProperties>
</file>