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say sometimes you win some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 you lose some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right now, right now I'm losing bad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stood on this stage night after 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Reminding the broken it'll be alright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right now, oh right now I just can't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easy to 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there's nothing to bring 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what will I say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I'm held to the flame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I am right now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You're able and I know You can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 through the fire with Your mighty hand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even if You don't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hope is You alone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say it only takes a little faith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move a mountain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thing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little faith is all I have right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God, when You choose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leave mountains unmovable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 me the strength to be able to 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well with my soul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You're able and I know You can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 through the fire with Your mighty hand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even if You don't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hope is You alone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the sorrow, and I know the hurt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all go away if You'd just say the word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even if You don't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hope is You alone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8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You've been faithful, You've been good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my days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I will cling to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what may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'Cause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know You're able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You can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		- 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I know You're able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1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well with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well, it is well with my soul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133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290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652</cp:revision>
  <dcterms:created xsi:type="dcterms:W3CDTF">2023-03-13T17:37:04Z</dcterms:created>
  <dcterms:modified xsi:type="dcterms:W3CDTF">2024-06-09T11:59:38Z</dcterms:modified>
</cp:coreProperties>
</file>