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Ruler of everything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is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is our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is our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Ruler of everything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name is higher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any other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power is greater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He has created everything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Hey, yeah, 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Mighty is our God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Glory is our God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name is higher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any other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power is greater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he has created everything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Mighty is our God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name is higher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any other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power is greater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He has created everything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Hey, yeah, yeah, yeah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Yeah, 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Lord of lords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Ruler of everything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our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our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 to our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our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Mighty is our Lord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13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200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661</cp:revision>
  <dcterms:created xsi:type="dcterms:W3CDTF">2023-03-13T17:37:04Z</dcterms:created>
  <dcterms:modified xsi:type="dcterms:W3CDTF">2024-06-09T12:04:57Z</dcterms:modified>
</cp:coreProperties>
</file>