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I'm so close to you baby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I'm so far away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a silence between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there's so much to say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strength, you're my weakness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my faith, you're my doubt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gotta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meet in the middle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work this thing out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love, I can hear our hearts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love, I know that's all we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love, to flow in between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take us and hold us and lift us above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there's ever an answer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more love</a:t>
            </a: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We're afraid to be idle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we fill up the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run on the treadmill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Keep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slavin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away 'til there's no time for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talkin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About trouble in mind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doors are all closed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Between your heart and mine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Just look out around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People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fightin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 their wars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 think they'll be happy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When they've settled their scores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Let's lay down our weapons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hold us apart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 still for just a minute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 to open our hearts</a:t>
            </a:r>
          </a:p>
          <a:p>
            <a:pPr algn="ctr"/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35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can hear our hearts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cryin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love, I know that's all we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 love, to flow in between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take us and hold us and lift us above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there's ever an answer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more love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4854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1467</TotalTime>
  <Words>252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2024-06-10T01:03:48Z</dcterms:modified>
</cp:coreProperties>
</file>