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97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74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7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4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3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I'm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close to you baby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I'm so far away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There's a silence between us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there's so much to say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You're my strength, you're my weakness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You're my faith, you're my doubt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gotta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meet in the middle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work this thing out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love, I can hear our hearts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More love, I know that's all we need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More love, to flow in between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take us and hold us and lift us above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there's ever an answer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It's more love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04800" y="0"/>
            <a:ext cx="96012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We're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afraid to be idle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 we fill up the days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 run on the treadmill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Keep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slavin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 away 'til there's no time for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talkin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About trouble in mind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the doors are all closed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Between your heart and mine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7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7786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love, I can hear our hearts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More love, I know that's all we need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More love, to flow in between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take us and hold us and lift us above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there's ever an answer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It's more love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8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04800" y="0"/>
            <a:ext cx="9601200" cy="6007291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look out around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People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fightin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 their wars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They think they'll be happy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they've settled their scores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Let's lay down our weapons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That hold us apart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 still for just a minute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Try to open our hearts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2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57200" y="0"/>
            <a:ext cx="9906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love, I can hear our hearts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More love, I know that's all we need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More love, to flow in between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take us and hold us and lift us above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there's ever an answer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It's more love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2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hear our hearts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More love, I know that's all we need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More love, to flow in between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take us and hold us and lift us above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there's ever an answer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It's more love 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13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53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47</cp:revision>
  <dcterms:created xsi:type="dcterms:W3CDTF">2014-06-03T15:40:16Z</dcterms:created>
  <dcterms:modified xsi:type="dcterms:W3CDTF">2016-07-20T16:45:56Z</dcterms:modified>
</cp:coreProperties>
</file>