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Jesus, my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Saviour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Lord there is none like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of my days I want to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wonders of Your mighty love</a:t>
            </a:r>
            <a:endParaRPr lang="en-IN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comfort, my shelter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Tower of refuge and strength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every breath, all that I am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Never cease to worship You</a:t>
            </a:r>
            <a:endParaRPr lang="en-IN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Shout to the Lord all the Earth, let us sing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Power and majesty, praise to the King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Mountains bow down and the seas will roar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 the sound of Your name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25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sing for joy at the work of Your hand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Forever I'll love You, forever I'll stand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Nothing compares to the promise I have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You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3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Jesus, my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Saviour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Lord there is none like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of my days I want to praise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wonders of Your mighty love</a:t>
            </a:r>
            <a:endParaRPr lang="en-IN" sz="13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485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You're my comfort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(My comfort)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my shelter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(My shelter)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You're my tower of refuge and strength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every breath, all that I am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Never cease to worship You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392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Shout to the Lord all the Earth, let us sing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Power and majesty, praise to the King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Mountains bow down and the seas will roar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 the sound of Your name</a:t>
            </a:r>
            <a:endParaRPr lang="en-IN" sz="1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95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sing for joy at the work of Your hand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Forever I'll love You, forever I'll stand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Nothing compares to the promise I have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You</a:t>
            </a:r>
          </a:p>
          <a:p>
            <a:pPr marL="457200" indent="-457200" algn="ctr">
              <a:buFontTx/>
              <a:buChar char="-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Oh Shout to the Lord</a:t>
            </a:r>
          </a:p>
          <a:p>
            <a:pPr marL="571500" indent="-571500" algn="ctr">
              <a:buFontTx/>
              <a:buChar char="-"/>
            </a:pPr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I sing for joy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39575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1469</TotalTime>
  <Words>263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674</cp:revision>
  <dcterms:created xsi:type="dcterms:W3CDTF">2023-03-13T17:37:04Z</dcterms:created>
  <dcterms:modified xsi:type="dcterms:W3CDTF">2024-06-10T01:08:30Z</dcterms:modified>
</cp:coreProperties>
</file>