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Jesus, my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Saviour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there is none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days I want to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wonders of Your mighty love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comfort, my shelter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Tower of refuge and strength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every breath, all that I am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Never cease to worship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Shout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the Lord all the Earth, let us sing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Power and majesty, praise to the King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Mountains bow down and the seas will roar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At the sound of Your name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for joy at the work of Your hand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Forever I'll love You, forever I'll stand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Nothing compares to the promise I have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Jesus, my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Saviour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Lord there is none like You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days I want to praise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wonders of Your mighty love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6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You're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my comfort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(My comfort)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 my shelter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(My shelter)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tower of refuge and strength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Let every breath, all that I am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Never cease to worship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19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39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64</cp:revision>
  <dcterms:created xsi:type="dcterms:W3CDTF">2014-06-03T15:40:16Z</dcterms:created>
  <dcterms:modified xsi:type="dcterms:W3CDTF">2021-09-10T16:37:13Z</dcterms:modified>
</cp:coreProperties>
</file>