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16-06-2024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can wash away my sin?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What can make me whole again?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endParaRPr lang="en-IN" sz="4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Oh! precious is the flow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That makes me white as snow;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 other fount I know,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endParaRPr lang="en-IN" sz="19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134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my pardon, this I see,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For my cleansing this my plea,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2491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can for sin atone,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Naught of good that I have done,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endParaRPr lang="en-IN" sz="239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4679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all my hope and peace,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This is all my righteousness,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endParaRPr lang="en-IN"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5353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by this I'll overcome-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Jesus;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Now by this I'll reach my home-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endParaRPr lang="en-IN" sz="287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835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US" sz="2800" b="1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i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Glory</a:t>
            </a: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 Glory! This I sing-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Jesus,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 my praise for this I bring-</a:t>
            </a:r>
            <a:b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Nothing but the blood of Jesus.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159654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710</TotalTime>
  <Words>215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Century Gothic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685</cp:revision>
  <dcterms:created xsi:type="dcterms:W3CDTF">2023-03-13T17:37:04Z</dcterms:created>
  <dcterms:modified xsi:type="dcterms:W3CDTF">2024-06-16T11:16:40Z</dcterms:modified>
</cp:coreProperties>
</file>