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15-12-2023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 Black" panose="020B0A04020102020204" pitchFamily="34" charset="0"/>
            </a:endParaRPr>
          </a:p>
          <a:p>
            <a:pPr algn="ctr"/>
            <a:endParaRPr lang="en-US" sz="3200" b="1" dirty="0">
              <a:latin typeface="Arial Black" panose="020B0A04020102020204" pitchFamily="34" charset="0"/>
            </a:endParaRPr>
          </a:p>
          <a:p>
            <a:pPr algn="ctr"/>
            <a:endParaRPr lang="en-US" sz="3200" b="1" i="0" dirty="0">
              <a:effectLst/>
              <a:latin typeface="Arial Black" panose="020B0A04020102020204" pitchFamily="34" charset="0"/>
            </a:endParaRPr>
          </a:p>
          <a:p>
            <a:pPr algn="ctr"/>
            <a:endParaRPr lang="en-US" sz="3200" b="1" dirty="0">
              <a:latin typeface="Arial Black" panose="020B0A040201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holy night, the stars are brightly shining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the night of the dear Savior's birth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Chains shall He break for the slave is our brother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in His name all oppression shall cease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34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Sweet hymns of joy in grateful chorus raise we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all within us praise His holy name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01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 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Lord, then ever, ever praise we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power and glory evermore proclaim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power and glory evermore proclaim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5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Long lay the world in sin and error pining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Till He appeared and the soul felt its worth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thrill of hope, the weary world rejoices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yonder breaks a new and glorious morn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Fall on your knees, oh, hear the angel voices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night divine, O night when Christ was born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night divine, O night when Christ was born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Led by the light of faith serenely beaming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glowing hearts by His cradle we stand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</a:rPr>
              <a:t>So led by light of a star sweetly gleaming</a:t>
            </a:r>
            <a:br>
              <a:rPr lang="en-US" sz="3200" dirty="0"/>
            </a:br>
            <a:r>
              <a:rPr lang="en-US" sz="3200" b="1" i="0" dirty="0">
                <a:effectLst/>
                <a:latin typeface="Arial" panose="020B0604020202020204" pitchFamily="34" charset="0"/>
              </a:rPr>
              <a:t>Here came the wise men from the orient land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1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</a:rPr>
              <a:t>The King of kings lay thus in lowly manger</a:t>
            </a:r>
            <a:br>
              <a:rPr lang="en-US" sz="3200" dirty="0"/>
            </a:br>
            <a:r>
              <a:rPr lang="en-US" sz="3200" b="1" i="0" dirty="0">
                <a:effectLst/>
                <a:latin typeface="Arial" panose="020B0604020202020204" pitchFamily="34" charset="0"/>
              </a:rPr>
              <a:t>In all our trials born to be our friend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8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knows our need, to our weakness no stranger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Behold your King, before Him lowly bend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Behold your King, your King, before Him lowly bend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63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Truly He taught us to love one another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law is love and His gospel is peace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35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</TotalTime>
  <Words>255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29</cp:revision>
  <dcterms:created xsi:type="dcterms:W3CDTF">2023-03-13T17:37:04Z</dcterms:created>
  <dcterms:modified xsi:type="dcterms:W3CDTF">2023-12-15T17:08:42Z</dcterms:modified>
</cp:coreProperties>
</file>