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come, all ye faithful, joyful and triumphant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come ye, oh, come ye, to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Bethlehem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and behold Him, born the King of angels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come, let us adore Him, oh, come, let us adore Him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come, let us adore Him, Christ the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Lord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choirs of angels, sing in exultation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sing, all ye citizens of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above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Glory to God, all glory in the highest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Yea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Lord, we greet Thee, born this happy morning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Jesus, to Thee be all glory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giv’n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Word of the Father, now in flesh appearing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81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45</TotalTime>
  <Words>128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127</cp:revision>
  <dcterms:created xsi:type="dcterms:W3CDTF">2014-06-05T16:47:32Z</dcterms:created>
  <dcterms:modified xsi:type="dcterms:W3CDTF">2017-12-18T16:04:51Z</dcterms:modified>
</cp:coreProperties>
</file>