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a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I love to dwell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the presence of my Father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host of heaven gather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Worshipping, bowing down before Him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a place (I know a place)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I love to dwell (that I love to dwell)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the presence of my Father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the host of heaven gather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Worshipping, bowing down before Him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Holy, holy (holy, holy)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Holy, holy (holy, holy)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Holy, holy (holy, holy)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Holy, holy (holy, holy) -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 a name (I know a name)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full of grace (that's full of grace)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the name above all others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Christ the Lion of Judah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Him, bowing down before Him.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23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3933</TotalTime>
  <Words>164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779</cp:revision>
  <dcterms:created xsi:type="dcterms:W3CDTF">2023-03-13T17:37:04Z</dcterms:created>
  <dcterms:modified xsi:type="dcterms:W3CDTF">2024-06-20T17:47:57Z</dcterms:modified>
</cp:coreProperties>
</file>