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day,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 Lord has made,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 Lord has made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be glad in 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be glad in it.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68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This is the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 Lord has made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 Lord has made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rejoice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be glad in it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6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day,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the day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the Lord has made.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405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1473</TotalTime>
  <Words>90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722</cp:revision>
  <dcterms:created xsi:type="dcterms:W3CDTF">2023-03-13T17:37:04Z</dcterms:created>
  <dcterms:modified xsi:type="dcterms:W3CDTF">2024-06-11T01:19:36Z</dcterms:modified>
</cp:coreProperties>
</file>