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9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59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655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01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73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93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66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3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3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3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8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3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40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is the day,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This is the day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That the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Lord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has made,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That the Lord has made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will rejoice,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rejoice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be glad in it,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be glad in it.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This is the day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That the Lord has made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That the Lord has made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rejoice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be glad in it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75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is the day,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This is the day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That the Lord has made.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07142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77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19</cp:revision>
  <dcterms:created xsi:type="dcterms:W3CDTF">2014-06-03T15:40:16Z</dcterms:created>
  <dcterms:modified xsi:type="dcterms:W3CDTF">2017-07-19T16:51:31Z</dcterms:modified>
</cp:coreProperties>
</file>