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23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43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601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24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557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85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10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9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4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5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7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0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4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2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34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0"/>
            <a:ext cx="93726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Word is a lamp unto my feet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light unto my path.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Thy Word is a lamp unto my feet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light unto my path.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feel afraid,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Think I've lost my way,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Still you're there right beside me.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nothing will I fear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 long as you are near.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Please be near me to the 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0"/>
            <a:ext cx="93726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Word is a lamp unto my feet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light unto my path.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Thy Word is a lamp unto my feet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light unto my path.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22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0"/>
            <a:ext cx="93726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not forget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love for me and yet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heart forever is wandering.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 be my guide,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hold me to your side,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will love you to the end.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8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0"/>
            <a:ext cx="93726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Nothing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I fear as long as you are near.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Please be near me to the end.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Thy Word is a lamp unto my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feet</a:t>
            </a: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a light unto my path.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Thy Word is a lamp unto my feet 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light unto my path,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a light unto my path.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the light unto my path.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5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50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35</cp:revision>
  <dcterms:created xsi:type="dcterms:W3CDTF">2014-06-03T15:40:16Z</dcterms:created>
  <dcterms:modified xsi:type="dcterms:W3CDTF">2016-07-24T05:15:28Z</dcterms:modified>
</cp:coreProperties>
</file>