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99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3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4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7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4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6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3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3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0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how good and how pleasant it is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brethren dwell together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how good and how pleasant it is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brethren dwell together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unity to dwell in unity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lai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47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Theme1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33</cp:revision>
  <dcterms:created xsi:type="dcterms:W3CDTF">2014-06-05T16:47:32Z</dcterms:created>
  <dcterms:modified xsi:type="dcterms:W3CDTF">2023-09-19T16:05:59Z</dcterms:modified>
</cp:coreProperties>
</file>