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are always fighting for us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Heaven's angels all around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delight is found in knowing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 You wear the Victor's crown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You're my help and my defender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You're my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Saviour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my friend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Your grace I live and breathe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worship You</a:t>
            </a:r>
            <a:endParaRPr lang="en-I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 the mention of Your greatness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Your Name I will bow down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Your presence fear is silent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You wear the Victor's crown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Your glory fill this temple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Your power overflow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Your grace I live and breathe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worship You</a:t>
            </a:r>
            <a:endParaRPr lang="en-IN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8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Hallelujah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have overcome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have overcome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Hallelujah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Jesus You have overcome the world</a:t>
            </a:r>
            <a:endParaRPr lang="en-IN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69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are ever interceding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the lost become the found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can never be defeated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You wear the Victor's crown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are Jesus the Messiah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You're the Hope of all the world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Your grace I live and breathe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worship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Hallelujah</a:t>
            </a:r>
            <a:endParaRPr lang="en-IN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54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high thing must come down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stronghold shall be broken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wear the Victor's crown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have overcome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have overcome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[x4]</a:t>
            </a:r>
            <a:endParaRPr lang="en-IN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62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 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cross the work was finished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were buried in the ground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 the grave could not contain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You wear the Victor's crown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Hallelujah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Every high thing</a:t>
            </a:r>
            <a:endParaRPr lang="en-IN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6280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1476</TotalTime>
  <Words>241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757</cp:revision>
  <dcterms:created xsi:type="dcterms:W3CDTF">2023-03-13T17:37:04Z</dcterms:created>
  <dcterms:modified xsi:type="dcterms:W3CDTF">2024-06-11T01:38:16Z</dcterms:modified>
</cp:coreProperties>
</file>