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 கீதமே பாடியே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வாழ்த்தி வணங்கிடுவோம்-2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ஜோதியின் தேவனாம்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இயேசுவைப் பணிந்திடுவோம்-2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vanagiduvom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paninthiduvom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தந்தைப் போல் நம்மைத் தாங்கியே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தோளில் ஏந்தி சுமந்தனரே-2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சேதம் ஏதும் அணுகிடாமல்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காத்த தேவனைத் துதித்திடுவோம்-2-துதி கீதமே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sumanthanarae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anugidaamal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காரிருள் போன்ற வேளையில்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பாரில் நம்மைத் தேற்றினாரே-2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நம்பினோரைத் தாங்கும்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இன்றும் என்றுமாய் துதித்திடுவோம்-2-துதி கீதமே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pondra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thethrinaarae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nambinorai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பஞ்சைப் போல் வெண்மை ஆகிட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பாவம் யாவும் நீக்கினாரே-2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சொந்த இரத்தம் சிந்தி நம்மை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மீட்ட தேவனைத் துதித்திடுவோம்-2-துதி கீதமே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Panchai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neekinaarae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கட்டுகள் யாவும் அறுத்துமே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கண்ணீர் கவலை அகற்றினாரே-2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துதியின் ஆடை அருளிச் செய்த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தேவனைத் துதித்திடுவோம்-2-துதி கீதமே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agathrinaarae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2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வானத்தில் இயேசு தோன்றிடுவார்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ஆயத்தமாகி ஏகிடுவோம்-2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அன்பர் இயேசு சாயல் அடைந்து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மகிழ்ந்தே வாழ்த்திடுவோம்-2-துதி கீதமே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thonthriduvaar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Ayathamaagi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vaalthiduvom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415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250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651</cp:revision>
  <dcterms:created xsi:type="dcterms:W3CDTF">2023-03-13T17:37:04Z</dcterms:created>
  <dcterms:modified xsi:type="dcterms:W3CDTF">2024-10-23T01:57:21Z</dcterms:modified>
</cp:coreProperties>
</file>