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8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6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09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1850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32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84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28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16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8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8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9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7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1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9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1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6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3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39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02920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200" dirty="0">
                <a:latin typeface="Bamini" pitchFamily="2" charset="0"/>
              </a:rPr>
              <a:t>1. </a:t>
            </a:r>
            <a:r>
              <a:rPr lang="en-US" sz="3200" dirty="0" err="1">
                <a:latin typeface="Bamini" pitchFamily="2" charset="0"/>
              </a:rPr>
              <a:t>Jjpj;Jg</a:t>
            </a:r>
            <a:r>
              <a:rPr lang="en-US" sz="3200" dirty="0">
                <a:latin typeface="Bamini" pitchFamily="2" charset="0"/>
              </a:rPr>
              <a:t>; </a:t>
            </a:r>
            <a:r>
              <a:rPr lang="en-US" sz="3200" dirty="0" err="1">
                <a:latin typeface="Bamini" pitchFamily="2" charset="0"/>
              </a:rPr>
              <a:t>ghbl</a:t>
            </a:r>
            <a:r>
              <a:rPr lang="en-US" sz="3200" dirty="0">
                <a:latin typeface="Bamini" pitchFamily="2" charset="0"/>
              </a:rPr>
              <a:t> </a:t>
            </a:r>
            <a:r>
              <a:rPr lang="en-US" sz="3200" dirty="0" err="1">
                <a:latin typeface="Bamini" pitchFamily="2" charset="0"/>
              </a:rPr>
              <a:t>ghj;jpuNk</a:t>
            </a:r>
            <a:endParaRPr lang="en-US" sz="3200" dirty="0">
              <a:latin typeface="Bamini" pitchFamily="2" charset="0"/>
            </a:endParaRPr>
          </a:p>
          <a:p>
            <a:pPr algn="ctr"/>
            <a:r>
              <a:rPr lang="en-US" sz="3200" dirty="0" err="1">
                <a:latin typeface="Bamini" pitchFamily="2" charset="0"/>
              </a:rPr>
              <a:t>Jq;ftd</a:t>
            </a:r>
            <a:r>
              <a:rPr lang="en-US" sz="3200" dirty="0">
                <a:latin typeface="Bamini" pitchFamily="2" charset="0"/>
              </a:rPr>
              <a:t>; ,</a:t>
            </a:r>
            <a:r>
              <a:rPr lang="en-US" sz="3200" dirty="0" err="1">
                <a:latin typeface="Bamini" pitchFamily="2" charset="0"/>
              </a:rPr>
              <a:t>NaRtpd</a:t>
            </a:r>
            <a:r>
              <a:rPr lang="en-US" sz="3200" dirty="0">
                <a:latin typeface="Bamini" pitchFamily="2" charset="0"/>
              </a:rPr>
              <a:t>; </a:t>
            </a:r>
            <a:r>
              <a:rPr lang="en-US" sz="3200" dirty="0" err="1">
                <a:latin typeface="Bamini" pitchFamily="2" charset="0"/>
              </a:rPr>
              <a:t>ehkkNj</a:t>
            </a:r>
            <a:endParaRPr lang="en-US" sz="3200" dirty="0">
              <a:latin typeface="Bamini" pitchFamily="2" charset="0"/>
            </a:endParaRPr>
          </a:p>
          <a:p>
            <a:pPr algn="ctr"/>
            <a:r>
              <a:rPr lang="en-US" sz="3200" dirty="0" err="1">
                <a:latin typeface="Bamini" pitchFamily="2" charset="0"/>
              </a:rPr>
              <a:t>Jjpfspd</a:t>
            </a:r>
            <a:r>
              <a:rPr lang="en-US" sz="3200" dirty="0">
                <a:latin typeface="Bamini" pitchFamily="2" charset="0"/>
              </a:rPr>
              <a:t>; </a:t>
            </a:r>
            <a:r>
              <a:rPr lang="en-US" sz="3200" dirty="0" err="1">
                <a:latin typeface="Bamini" pitchFamily="2" charset="0"/>
              </a:rPr>
              <a:t>kj;jpapy</a:t>
            </a:r>
            <a:r>
              <a:rPr lang="en-US" sz="3200" dirty="0">
                <a:latin typeface="Bamini" pitchFamily="2" charset="0"/>
              </a:rPr>
              <a:t>; </a:t>
            </a:r>
            <a:r>
              <a:rPr lang="en-US" sz="3200" dirty="0" err="1">
                <a:latin typeface="Bamini" pitchFamily="2" charset="0"/>
              </a:rPr>
              <a:t>thrk</a:t>
            </a:r>
            <a:r>
              <a:rPr lang="en-US" sz="3200" dirty="0">
                <a:latin typeface="Bamini" pitchFamily="2" charset="0"/>
              </a:rPr>
              <a:t>; </a:t>
            </a:r>
            <a:r>
              <a:rPr lang="en-US" sz="3200" dirty="0" err="1">
                <a:latin typeface="Bamini" pitchFamily="2" charset="0"/>
              </a:rPr>
              <a:t>nra;Ak</a:t>
            </a:r>
            <a:r>
              <a:rPr lang="en-US" sz="3200" dirty="0">
                <a:latin typeface="Bamini" pitchFamily="2" charset="0"/>
              </a:rPr>
              <a:t>;</a:t>
            </a:r>
          </a:p>
          <a:p>
            <a:pPr algn="ctr"/>
            <a:r>
              <a:rPr lang="en-US" sz="3200" dirty="0">
                <a:latin typeface="Bamini" pitchFamily="2" charset="0"/>
              </a:rPr>
              <a:t>J}aid </a:t>
            </a:r>
            <a:r>
              <a:rPr lang="en-US" sz="3200" dirty="0" err="1">
                <a:latin typeface="Bamini" pitchFamily="2" charset="0"/>
              </a:rPr>
              <a:t>Neakha</a:t>
            </a:r>
            <a:r>
              <a:rPr lang="en-US" sz="3200" dirty="0">
                <a:latin typeface="Bamini" pitchFamily="2" charset="0"/>
              </a:rPr>
              <a:t>; ];</a:t>
            </a:r>
            <a:r>
              <a:rPr lang="en-US" sz="3200" dirty="0" err="1" smtClean="0">
                <a:latin typeface="Bamini" pitchFamily="2" charset="0"/>
              </a:rPr>
              <a:t>Njhj;jupg;NghNk</a:t>
            </a:r>
            <a:endParaRPr lang="en-US" sz="3200" dirty="0" smtClean="0">
              <a:latin typeface="Bamini" pitchFamily="2" charset="0"/>
            </a:endParaRPr>
          </a:p>
          <a:p>
            <a:pPr algn="ctr"/>
            <a:endParaRPr lang="en-US" sz="3200" dirty="0">
              <a:latin typeface="Bamini" pitchFamily="2" charset="0"/>
            </a:endParaRPr>
          </a:p>
          <a:p>
            <a:pPr algn="ctr"/>
            <a:r>
              <a:rPr lang="en-US" sz="3200" dirty="0" smtClean="0">
                <a:latin typeface="Bamini" pitchFamily="2" charset="0"/>
              </a:rPr>
              <a:t>1.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Thuthithu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paadida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paathirame</a:t>
            </a: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Thungavan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yesuvin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namamathae</a:t>
            </a: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Thuthigazhin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mathiyizh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vaasam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seiyum</a:t>
            </a: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Thooyanai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naeyamaai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sthotharipomae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96000"/>
          </a:xfrm>
        </p:spPr>
        <p:txBody>
          <a:bodyPr/>
          <a:lstStyle/>
          <a:p>
            <a:pPr marL="109728" indent="0" algn="ctr">
              <a:buNone/>
            </a:pPr>
            <a:r>
              <a:rPr lang="en-US" sz="3200" dirty="0">
                <a:latin typeface="Bamini" pitchFamily="2" charset="0"/>
              </a:rPr>
              <a:t>M! </a:t>
            </a:r>
            <a:r>
              <a:rPr lang="en-US" sz="3200" dirty="0" err="1">
                <a:latin typeface="Bamini" pitchFamily="2" charset="0"/>
              </a:rPr>
              <a:t>mw;GjNk</a:t>
            </a:r>
            <a:r>
              <a:rPr lang="en-US" sz="3200" dirty="0">
                <a:latin typeface="Bamini" pitchFamily="2" charset="0"/>
              </a:rPr>
              <a:t> </a:t>
            </a:r>
            <a:r>
              <a:rPr lang="en-US" sz="3200" dirty="0" err="1">
                <a:latin typeface="Bamini" pitchFamily="2" charset="0"/>
              </a:rPr>
              <a:t>mtu</a:t>
            </a:r>
            <a:r>
              <a:rPr lang="en-US" sz="3200" dirty="0">
                <a:latin typeface="Bamini" pitchFamily="2" charset="0"/>
              </a:rPr>
              <a:t>; </a:t>
            </a:r>
            <a:r>
              <a:rPr lang="en-US" sz="3200" dirty="0" err="1">
                <a:latin typeface="Bamini" pitchFamily="2" charset="0"/>
              </a:rPr>
              <a:t>elj;JjNy</a:t>
            </a:r>
            <a:endParaRPr lang="en-US" sz="3200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dirty="0" err="1">
                <a:latin typeface="Bamini" pitchFamily="2" charset="0"/>
              </a:rPr>
              <a:t>Mde;jNk</a:t>
            </a:r>
            <a:r>
              <a:rPr lang="en-US" sz="3200" dirty="0">
                <a:latin typeface="Bamini" pitchFamily="2" charset="0"/>
              </a:rPr>
              <a:t> </a:t>
            </a:r>
            <a:r>
              <a:rPr lang="en-US" sz="3200" dirty="0" err="1">
                <a:latin typeface="Bamini" pitchFamily="2" charset="0"/>
              </a:rPr>
              <a:t>gukhde;jNk</a:t>
            </a:r>
            <a:endParaRPr lang="en-US" sz="3200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dirty="0" err="1">
                <a:latin typeface="Bamini" pitchFamily="2" charset="0"/>
              </a:rPr>
              <a:t>ed;wpahy</a:t>
            </a:r>
            <a:r>
              <a:rPr lang="en-US" sz="3200" dirty="0">
                <a:latin typeface="Bamini" pitchFamily="2" charset="0"/>
              </a:rPr>
              <a:t>; </a:t>
            </a:r>
            <a:r>
              <a:rPr lang="en-US" sz="3200" dirty="0" err="1">
                <a:latin typeface="Bamini" pitchFamily="2" charset="0"/>
              </a:rPr>
              <a:t>cs;sNk</a:t>
            </a:r>
            <a:r>
              <a:rPr lang="en-US" sz="3200" dirty="0">
                <a:latin typeface="Bamini" pitchFamily="2" charset="0"/>
              </a:rPr>
              <a:t> </a:t>
            </a:r>
            <a:r>
              <a:rPr lang="en-US" sz="3200" dirty="0" err="1">
                <a:latin typeface="Bamini" pitchFamily="2" charset="0"/>
              </a:rPr>
              <a:t>kpf</a:t>
            </a:r>
            <a:r>
              <a:rPr lang="en-US" sz="3200" dirty="0">
                <a:latin typeface="Bamini" pitchFamily="2" charset="0"/>
              </a:rPr>
              <a:t> </a:t>
            </a:r>
            <a:r>
              <a:rPr lang="en-US" sz="3200" dirty="0" err="1">
                <a:latin typeface="Bamini" pitchFamily="2" charset="0"/>
              </a:rPr>
              <a:t>nghq;fpLNj</a:t>
            </a:r>
            <a:endParaRPr lang="en-US" sz="3200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dirty="0" err="1">
                <a:latin typeface="Bamini" pitchFamily="2" charset="0"/>
              </a:rPr>
              <a:t>ehk</a:t>
            </a:r>
            <a:r>
              <a:rPr lang="en-US" sz="3200" dirty="0">
                <a:latin typeface="Bamini" pitchFamily="2" charset="0"/>
              </a:rPr>
              <a:t>; </a:t>
            </a:r>
            <a:r>
              <a:rPr lang="en-US" sz="3200" dirty="0" err="1">
                <a:latin typeface="Bamini" pitchFamily="2" charset="0"/>
              </a:rPr>
              <a:t>my;NyY</a:t>
            </a:r>
            <a:r>
              <a:rPr lang="en-US" sz="3200" dirty="0">
                <a:latin typeface="Bamini" pitchFamily="2" charset="0"/>
              </a:rPr>
              <a:t>}ah </a:t>
            </a:r>
            <a:r>
              <a:rPr lang="en-US" sz="3200" dirty="0" err="1">
                <a:latin typeface="Bamini" pitchFamily="2" charset="0"/>
              </a:rPr>
              <a:t>Jjp</a:t>
            </a:r>
            <a:r>
              <a:rPr lang="en-US" sz="3200" dirty="0">
                <a:latin typeface="Bamini" pitchFamily="2" charset="0"/>
              </a:rPr>
              <a:t> </a:t>
            </a:r>
            <a:r>
              <a:rPr lang="en-US" sz="3200" dirty="0" err="1">
                <a:latin typeface="Bamini" pitchFamily="2" charset="0"/>
              </a:rPr>
              <a:t>rhw;wpLNthk</a:t>
            </a:r>
            <a:r>
              <a:rPr lang="en-US" sz="3200" dirty="0" smtClean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endParaRPr lang="en-US" sz="3200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Aah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!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Arputhamae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avar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nadathuthazhae</a:t>
            </a: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Aananthamae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paramaananthamae</a:t>
            </a: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Nandriyaazh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ullamae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miga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pongiduthae</a:t>
            </a: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Naam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halleluiah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thuthi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saathriduvom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960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3200" dirty="0">
                <a:latin typeface="Bamini" pitchFamily="2" charset="0"/>
              </a:rPr>
              <a:t>2. </a:t>
            </a:r>
            <a:r>
              <a:rPr lang="en-US" sz="3200" dirty="0" err="1">
                <a:latin typeface="Bamini" pitchFamily="2" charset="0"/>
              </a:rPr>
              <a:t>fle;j</a:t>
            </a:r>
            <a:r>
              <a:rPr lang="en-US" sz="3200" dirty="0">
                <a:latin typeface="Bamini" pitchFamily="2" charset="0"/>
              </a:rPr>
              <a:t> </a:t>
            </a:r>
            <a:r>
              <a:rPr lang="en-US" sz="3200" dirty="0" err="1">
                <a:latin typeface="Bamini" pitchFamily="2" charset="0"/>
              </a:rPr>
              <a:t>ehl;fspy</a:t>
            </a:r>
            <a:r>
              <a:rPr lang="en-US" sz="3200" dirty="0">
                <a:latin typeface="Bamini" pitchFamily="2" charset="0"/>
              </a:rPr>
              <a:t>; </a:t>
            </a:r>
            <a:r>
              <a:rPr lang="en-US" sz="3200" dirty="0" err="1">
                <a:latin typeface="Bamini" pitchFamily="2" charset="0"/>
              </a:rPr>
              <a:t>fz;kzpNghy</a:t>
            </a:r>
            <a:r>
              <a:rPr lang="en-US" sz="3200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dirty="0" err="1">
                <a:latin typeface="Bamini" pitchFamily="2" charset="0"/>
              </a:rPr>
              <a:t>fUj;Jld</a:t>
            </a:r>
            <a:r>
              <a:rPr lang="en-US" sz="3200" dirty="0">
                <a:latin typeface="Bamini" pitchFamily="2" charset="0"/>
              </a:rPr>
              <a:t>; </a:t>
            </a:r>
            <a:r>
              <a:rPr lang="en-US" sz="3200" dirty="0" err="1">
                <a:latin typeface="Bamini" pitchFamily="2" charset="0"/>
              </a:rPr>
              <a:t>ek;ikf</a:t>
            </a:r>
            <a:r>
              <a:rPr lang="en-US" sz="3200" dirty="0">
                <a:latin typeface="Bamini" pitchFamily="2" charset="0"/>
              </a:rPr>
              <a:t>; </a:t>
            </a:r>
            <a:r>
              <a:rPr lang="en-US" sz="3200" dirty="0" err="1">
                <a:latin typeface="Bamini" pitchFamily="2" charset="0"/>
              </a:rPr>
              <a:t>fhj;jhNu</a:t>
            </a:r>
            <a:endParaRPr lang="en-US" sz="3200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dirty="0" err="1">
                <a:latin typeface="Bamini" pitchFamily="2" charset="0"/>
              </a:rPr>
              <a:t>fu;j;jiuNa</a:t>
            </a:r>
            <a:r>
              <a:rPr lang="en-US" sz="3200" dirty="0">
                <a:latin typeface="Bamini" pitchFamily="2" charset="0"/>
              </a:rPr>
              <a:t> </a:t>
            </a:r>
            <a:r>
              <a:rPr lang="en-US" sz="3200" dirty="0" err="1">
                <a:latin typeface="Bamini" pitchFamily="2" charset="0"/>
              </a:rPr>
              <a:t>ek;gp</a:t>
            </a:r>
            <a:r>
              <a:rPr lang="en-US" sz="3200" dirty="0">
                <a:latin typeface="Bamini" pitchFamily="2" charset="0"/>
              </a:rPr>
              <a:t> [</a:t>
            </a:r>
            <a:r>
              <a:rPr lang="en-US" sz="3200" dirty="0" err="1">
                <a:latin typeface="Bamini" pitchFamily="2" charset="0"/>
              </a:rPr>
              <a:t>Ptpj;jpl</a:t>
            </a:r>
            <a:endParaRPr lang="en-US" sz="3200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dirty="0" err="1">
                <a:latin typeface="Bamini" pitchFamily="2" charset="0"/>
              </a:rPr>
              <a:t>fpUigAk</a:t>
            </a:r>
            <a:r>
              <a:rPr lang="en-US" sz="3200" dirty="0">
                <a:latin typeface="Bamini" pitchFamily="2" charset="0"/>
              </a:rPr>
              <a:t>; &lt;</a:t>
            </a:r>
            <a:r>
              <a:rPr lang="en-US" sz="3200" dirty="0" err="1">
                <a:latin typeface="Bamini" pitchFamily="2" charset="0"/>
              </a:rPr>
              <a:t>e;jjhy</a:t>
            </a:r>
            <a:r>
              <a:rPr lang="en-US" sz="3200" dirty="0">
                <a:latin typeface="Bamini" pitchFamily="2" charset="0"/>
              </a:rPr>
              <a:t>; ];</a:t>
            </a:r>
            <a:r>
              <a:rPr lang="en-US" sz="3200" dirty="0" err="1" smtClean="0">
                <a:latin typeface="Bamini" pitchFamily="2" charset="0"/>
              </a:rPr>
              <a:t>Njhj;jupg;NghNk</a:t>
            </a:r>
            <a:endParaRPr lang="en-US" sz="3200" dirty="0" smtClean="0">
              <a:latin typeface="Bamini" pitchFamily="2" charset="0"/>
            </a:endParaRPr>
          </a:p>
          <a:p>
            <a:pPr marL="109728" indent="0" algn="ctr">
              <a:buNone/>
            </a:pPr>
            <a:endParaRPr lang="en-US" sz="3200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Kadantha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naathgalizh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kanmanipozh</a:t>
            </a: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Karuthudan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namaik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kaathaarae</a:t>
            </a: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Kartharaiyae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nambi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jeevithida</a:t>
            </a: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Kirubaiyum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eenthathaazh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sthotharipomae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198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3200" dirty="0">
                <a:latin typeface="Bamini" pitchFamily="2" charset="0"/>
              </a:rPr>
              <a:t>3. </a:t>
            </a:r>
            <a:r>
              <a:rPr lang="en-US" sz="3200" dirty="0" err="1">
                <a:latin typeface="Bamini" pitchFamily="2" charset="0"/>
              </a:rPr>
              <a:t>mf;fpdp</a:t>
            </a:r>
            <a:r>
              <a:rPr lang="en-US" sz="3200" dirty="0">
                <a:latin typeface="Bamini" pitchFamily="2" charset="0"/>
              </a:rPr>
              <a:t> </a:t>
            </a:r>
            <a:r>
              <a:rPr lang="en-US" sz="3200" dirty="0" err="1">
                <a:latin typeface="Bamini" pitchFamily="2" charset="0"/>
              </a:rPr>
              <a:t>Clha</a:t>
            </a:r>
            <a:r>
              <a:rPr lang="en-US" sz="3200" dirty="0">
                <a:latin typeface="Bamini" pitchFamily="2" charset="0"/>
              </a:rPr>
              <a:t>; </a:t>
            </a:r>
            <a:r>
              <a:rPr lang="en-US" sz="3200" dirty="0" err="1">
                <a:latin typeface="Bamini" pitchFamily="2" charset="0"/>
              </a:rPr>
              <a:t>ele;jhYk</a:t>
            </a:r>
            <a:r>
              <a:rPr lang="en-US" sz="3200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dirty="0" err="1">
                <a:latin typeface="Bamini" pitchFamily="2" charset="0"/>
              </a:rPr>
              <a:t>Mopapy</a:t>
            </a:r>
            <a:r>
              <a:rPr lang="en-US" sz="3200" dirty="0">
                <a:latin typeface="Bamini" pitchFamily="2" charset="0"/>
              </a:rPr>
              <a:t>; </a:t>
            </a:r>
            <a:r>
              <a:rPr lang="en-US" sz="3200" dirty="0" err="1">
                <a:latin typeface="Bamini" pitchFamily="2" charset="0"/>
              </a:rPr>
              <a:t>jz;zPiuf</a:t>
            </a:r>
            <a:r>
              <a:rPr lang="en-US" sz="3200" dirty="0">
                <a:latin typeface="Bamini" pitchFamily="2" charset="0"/>
              </a:rPr>
              <a:t>; </a:t>
            </a:r>
            <a:r>
              <a:rPr lang="en-US" sz="3200" dirty="0" err="1">
                <a:latin typeface="Bamini" pitchFamily="2" charset="0"/>
              </a:rPr>
              <a:t>fle;jhYk</a:t>
            </a:r>
            <a:r>
              <a:rPr lang="en-US" sz="3200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dirty="0" err="1">
                <a:latin typeface="Bamini" pitchFamily="2" charset="0"/>
              </a:rPr>
              <a:t>NrhjidNah</a:t>
            </a:r>
            <a:r>
              <a:rPr lang="en-US" sz="3200" dirty="0">
                <a:latin typeface="Bamini" pitchFamily="2" charset="0"/>
              </a:rPr>
              <a:t> </a:t>
            </a:r>
            <a:r>
              <a:rPr lang="en-US" sz="3200" dirty="0" err="1">
                <a:latin typeface="Bamini" pitchFamily="2" charset="0"/>
              </a:rPr>
              <a:t>kpfg</a:t>
            </a:r>
            <a:r>
              <a:rPr lang="en-US" sz="3200" dirty="0">
                <a:latin typeface="Bamini" pitchFamily="2" charset="0"/>
              </a:rPr>
              <a:t>; </a:t>
            </a:r>
            <a:r>
              <a:rPr lang="en-US" sz="3200" dirty="0" err="1">
                <a:latin typeface="Bamini" pitchFamily="2" charset="0"/>
              </a:rPr>
              <a:t>ngUfpdhYk</a:t>
            </a:r>
            <a:r>
              <a:rPr lang="en-US" sz="3200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dirty="0">
                <a:latin typeface="Bamini" pitchFamily="2" charset="0"/>
              </a:rPr>
              <a:t>n[</a:t>
            </a:r>
            <a:r>
              <a:rPr lang="en-US" sz="3200" dirty="0" err="1">
                <a:latin typeface="Bamini" pitchFamily="2" charset="0"/>
              </a:rPr>
              <a:t>ak</a:t>
            </a:r>
            <a:r>
              <a:rPr lang="en-US" sz="3200" dirty="0">
                <a:latin typeface="Bamini" pitchFamily="2" charset="0"/>
              </a:rPr>
              <a:t>; </a:t>
            </a:r>
            <a:r>
              <a:rPr lang="en-US" sz="3200" dirty="0" err="1">
                <a:latin typeface="Bamini" pitchFamily="2" charset="0"/>
              </a:rPr>
              <a:t>ekf;fPe;jjhy</a:t>
            </a:r>
            <a:r>
              <a:rPr lang="en-US" sz="3200" dirty="0">
                <a:latin typeface="Bamini" pitchFamily="2" charset="0"/>
              </a:rPr>
              <a:t>; ];</a:t>
            </a:r>
            <a:r>
              <a:rPr lang="en-US" sz="3200" dirty="0" err="1" smtClean="0">
                <a:latin typeface="Bamini" pitchFamily="2" charset="0"/>
              </a:rPr>
              <a:t>Njhj;jupg;NghNk</a:t>
            </a:r>
            <a:endParaRPr lang="en-US" sz="3200" dirty="0" smtClean="0">
              <a:latin typeface="Bamini" pitchFamily="2" charset="0"/>
            </a:endParaRPr>
          </a:p>
          <a:p>
            <a:pPr marL="109728" indent="0" algn="ctr">
              <a:buNone/>
            </a:pPr>
            <a:endParaRPr lang="en-US" sz="3200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Akkini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voodaai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nadanthazhum</a:t>
            </a: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Aazhiyizh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thaneeraik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kadanthazhum</a:t>
            </a: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Soothanaiyoo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migap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peruginaazhum</a:t>
            </a: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namakeenthathaazh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sthotharipomae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198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3200" dirty="0">
                <a:latin typeface="Bamini" pitchFamily="2" charset="0"/>
              </a:rPr>
              <a:t>4. ,</a:t>
            </a:r>
            <a:r>
              <a:rPr lang="en-US" sz="3200" dirty="0" err="1">
                <a:latin typeface="Bamini" pitchFamily="2" charset="0"/>
              </a:rPr>
              <a:t>e;j</a:t>
            </a:r>
            <a:r>
              <a:rPr lang="en-US" sz="3200" dirty="0">
                <a:latin typeface="Bamini" pitchFamily="2" charset="0"/>
              </a:rPr>
              <a:t> </a:t>
            </a:r>
            <a:r>
              <a:rPr lang="en-US" sz="3200" dirty="0" err="1">
                <a:latin typeface="Bamini" pitchFamily="2" charset="0"/>
              </a:rPr>
              <a:t>tdhe;jpu</a:t>
            </a:r>
            <a:r>
              <a:rPr lang="en-US" sz="3200" dirty="0">
                <a:latin typeface="Bamini" pitchFamily="2" charset="0"/>
              </a:rPr>
              <a:t> </a:t>
            </a:r>
            <a:r>
              <a:rPr lang="en-US" sz="3200" dirty="0" err="1">
                <a:latin typeface="Bamini" pitchFamily="2" charset="0"/>
              </a:rPr>
              <a:t>ahj;jpiuapy</a:t>
            </a:r>
            <a:r>
              <a:rPr lang="en-US" sz="3200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dirty="0">
                <a:latin typeface="Bamini" pitchFamily="2" charset="0"/>
              </a:rPr>
              <a:t>,</a:t>
            </a:r>
            <a:r>
              <a:rPr lang="en-US" sz="3200" dirty="0" err="1">
                <a:latin typeface="Bamini" pitchFamily="2" charset="0"/>
              </a:rPr>
              <a:t>d;guhk</a:t>
            </a:r>
            <a:r>
              <a:rPr lang="en-US" sz="3200" dirty="0">
                <a:latin typeface="Bamini" pitchFamily="2" charset="0"/>
              </a:rPr>
              <a:t>; ,</a:t>
            </a:r>
            <a:r>
              <a:rPr lang="en-US" sz="3200" dirty="0" err="1">
                <a:latin typeface="Bamini" pitchFamily="2" charset="0"/>
              </a:rPr>
              <a:t>NaR</a:t>
            </a:r>
            <a:r>
              <a:rPr lang="en-US" sz="3200" dirty="0">
                <a:latin typeface="Bamini" pitchFamily="2" charset="0"/>
              </a:rPr>
              <a:t> </a:t>
            </a:r>
            <a:r>
              <a:rPr lang="en-US" sz="3200" dirty="0" err="1">
                <a:latin typeface="Bamini" pitchFamily="2" charset="0"/>
              </a:rPr>
              <a:t>ek;NkhbUg;ghu</a:t>
            </a:r>
            <a:r>
              <a:rPr lang="en-US" sz="3200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dirty="0" err="1">
                <a:latin typeface="Bamini" pitchFamily="2" charset="0"/>
              </a:rPr>
              <a:t>NghifapYk</a:t>
            </a:r>
            <a:r>
              <a:rPr lang="en-US" sz="3200" dirty="0">
                <a:latin typeface="Bamini" pitchFamily="2" charset="0"/>
              </a:rPr>
              <a:t>; </a:t>
            </a:r>
            <a:r>
              <a:rPr lang="en-US" sz="3200" dirty="0" err="1">
                <a:latin typeface="Bamini" pitchFamily="2" charset="0"/>
              </a:rPr>
              <a:t>ek</a:t>
            </a:r>
            <a:r>
              <a:rPr lang="en-US" sz="3200" dirty="0">
                <a:latin typeface="Bamini" pitchFamily="2" charset="0"/>
              </a:rPr>
              <a:t>; </a:t>
            </a:r>
            <a:r>
              <a:rPr lang="en-US" sz="3200" dirty="0" err="1">
                <a:latin typeface="Bamini" pitchFamily="2" charset="0"/>
              </a:rPr>
              <a:t>tUifapYk</a:t>
            </a:r>
            <a:r>
              <a:rPr lang="en-US" sz="3200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dirty="0" err="1">
                <a:latin typeface="Bamini" pitchFamily="2" charset="0"/>
              </a:rPr>
              <a:t>Gfyplk</a:t>
            </a:r>
            <a:r>
              <a:rPr lang="en-US" sz="3200" dirty="0">
                <a:latin typeface="Bamini" pitchFamily="2" charset="0"/>
              </a:rPr>
              <a:t>; </a:t>
            </a:r>
            <a:r>
              <a:rPr lang="en-US" sz="3200" dirty="0" err="1">
                <a:latin typeface="Bamini" pitchFamily="2" charset="0"/>
              </a:rPr>
              <a:t>Mdjhy</a:t>
            </a:r>
            <a:r>
              <a:rPr lang="en-US" sz="3200" dirty="0">
                <a:latin typeface="Bamini" pitchFamily="2" charset="0"/>
              </a:rPr>
              <a:t>; ];</a:t>
            </a:r>
            <a:r>
              <a:rPr lang="en-US" sz="3200" dirty="0" err="1" smtClean="0">
                <a:latin typeface="Bamini" pitchFamily="2" charset="0"/>
              </a:rPr>
              <a:t>Njhj;jupg;NghNk</a:t>
            </a:r>
            <a:endParaRPr lang="en-US" sz="3200" dirty="0" smtClean="0">
              <a:latin typeface="Bamini" pitchFamily="2" charset="0"/>
            </a:endParaRPr>
          </a:p>
          <a:p>
            <a:pPr marL="109728" indent="0" algn="ctr">
              <a:buNone/>
            </a:pPr>
            <a:endParaRPr lang="en-US" sz="3200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Intha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vanaanthira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yaathiraiyizh</a:t>
            </a: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Inbaraam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yesu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namodirupaar</a:t>
            </a: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Pogaiyizhum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nam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varugaiyizhum</a:t>
            </a: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Pugazhidam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aanathaazh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sthotharipomae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19800"/>
          </a:xfrm>
        </p:spPr>
        <p:txBody>
          <a:bodyPr/>
          <a:lstStyle/>
          <a:p>
            <a:pPr marL="109728" indent="0" algn="ctr">
              <a:buNone/>
            </a:pPr>
            <a:r>
              <a:rPr lang="en-US" sz="3200" dirty="0">
                <a:latin typeface="Bamini" pitchFamily="2" charset="0"/>
              </a:rPr>
              <a:t>5. </a:t>
            </a:r>
            <a:r>
              <a:rPr lang="en-US" sz="3200" dirty="0" err="1">
                <a:latin typeface="Bamini" pitchFamily="2" charset="0"/>
              </a:rPr>
              <a:t>thQ;irfs</a:t>
            </a:r>
            <a:r>
              <a:rPr lang="en-US" sz="3200" dirty="0">
                <a:latin typeface="Bamini" pitchFamily="2" charset="0"/>
              </a:rPr>
              <a:t>; </a:t>
            </a:r>
            <a:r>
              <a:rPr lang="en-US" sz="3200" dirty="0" err="1">
                <a:latin typeface="Bamini" pitchFamily="2" charset="0"/>
              </a:rPr>
              <a:t>jPu;j;jpl</a:t>
            </a:r>
            <a:r>
              <a:rPr lang="en-US" sz="3200" dirty="0">
                <a:latin typeface="Bamini" pitchFamily="2" charset="0"/>
              </a:rPr>
              <a:t> </a:t>
            </a:r>
            <a:r>
              <a:rPr lang="en-US" sz="3200" dirty="0" err="1">
                <a:latin typeface="Bamini" pitchFamily="2" charset="0"/>
              </a:rPr>
              <a:t>te;jpLthu</a:t>
            </a:r>
            <a:r>
              <a:rPr lang="en-US" sz="3200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dirty="0" err="1">
                <a:latin typeface="Bamini" pitchFamily="2" charset="0"/>
              </a:rPr>
              <a:t>thUk</a:t>
            </a:r>
            <a:r>
              <a:rPr lang="en-US" sz="3200" dirty="0">
                <a:latin typeface="Bamini" pitchFamily="2" charset="0"/>
              </a:rPr>
              <a:t>; </a:t>
            </a:r>
            <a:r>
              <a:rPr lang="en-US" sz="3200" dirty="0" err="1">
                <a:latin typeface="Bamini" pitchFamily="2" charset="0"/>
              </a:rPr>
              <a:t>vd;Nw</a:t>
            </a:r>
            <a:r>
              <a:rPr lang="en-US" sz="3200" dirty="0">
                <a:latin typeface="Bamini" pitchFamily="2" charset="0"/>
              </a:rPr>
              <a:t> </a:t>
            </a:r>
            <a:r>
              <a:rPr lang="en-US" sz="3200" dirty="0" err="1">
                <a:latin typeface="Bamini" pitchFamily="2" charset="0"/>
              </a:rPr>
              <a:t>ehk</a:t>
            </a:r>
            <a:r>
              <a:rPr lang="en-US" sz="3200" dirty="0">
                <a:latin typeface="Bamini" pitchFamily="2" charset="0"/>
              </a:rPr>
              <a:t>; </a:t>
            </a:r>
            <a:r>
              <a:rPr lang="en-US" sz="3200" dirty="0" err="1">
                <a:latin typeface="Bamini" pitchFamily="2" charset="0"/>
              </a:rPr>
              <a:t>mioj;jpLNthk</a:t>
            </a:r>
            <a:r>
              <a:rPr lang="en-US" sz="3200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dirty="0" err="1">
                <a:latin typeface="Bamini" pitchFamily="2" charset="0"/>
              </a:rPr>
              <a:t>thdj;jpNy</a:t>
            </a:r>
            <a:r>
              <a:rPr lang="en-US" sz="3200" dirty="0">
                <a:latin typeface="Bamini" pitchFamily="2" charset="0"/>
              </a:rPr>
              <a:t> </a:t>
            </a:r>
            <a:r>
              <a:rPr lang="en-US" sz="3200" dirty="0" err="1">
                <a:latin typeface="Bamini" pitchFamily="2" charset="0"/>
              </a:rPr>
              <a:t>xd;W</a:t>
            </a:r>
            <a:r>
              <a:rPr lang="en-US" sz="3200" dirty="0">
                <a:latin typeface="Bamini" pitchFamily="2" charset="0"/>
              </a:rPr>
              <a:t> </a:t>
            </a:r>
            <a:r>
              <a:rPr lang="en-US" sz="3200" dirty="0" err="1">
                <a:latin typeface="Bamini" pitchFamily="2" charset="0"/>
              </a:rPr>
              <a:t>Nru;e;jpLk</a:t>
            </a:r>
            <a:r>
              <a:rPr lang="en-US" sz="3200" dirty="0">
                <a:latin typeface="Bamini" pitchFamily="2" charset="0"/>
              </a:rPr>
              <a:t>; </a:t>
            </a:r>
            <a:r>
              <a:rPr lang="en-US" sz="3200" dirty="0" err="1">
                <a:latin typeface="Bamini" pitchFamily="2" charset="0"/>
              </a:rPr>
              <a:t>ehs</a:t>
            </a:r>
            <a:r>
              <a:rPr lang="en-US" sz="3200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dirty="0" err="1">
                <a:latin typeface="Bamini" pitchFamily="2" charset="0"/>
              </a:rPr>
              <a:t>tpiue;J</a:t>
            </a:r>
            <a:r>
              <a:rPr lang="en-US" sz="3200" dirty="0">
                <a:latin typeface="Bamini" pitchFamily="2" charset="0"/>
              </a:rPr>
              <a:t> </a:t>
            </a:r>
            <a:r>
              <a:rPr lang="en-US" sz="3200" dirty="0" err="1">
                <a:latin typeface="Bamini" pitchFamily="2" charset="0"/>
              </a:rPr>
              <a:t>neUq;fpl</a:t>
            </a:r>
            <a:r>
              <a:rPr lang="en-US" sz="3200" dirty="0">
                <a:latin typeface="Bamini" pitchFamily="2" charset="0"/>
              </a:rPr>
              <a:t> ];</a:t>
            </a:r>
            <a:r>
              <a:rPr lang="en-US" sz="3200" dirty="0" err="1" smtClean="0">
                <a:latin typeface="Bamini" pitchFamily="2" charset="0"/>
              </a:rPr>
              <a:t>Njhj;jupg;NghNk</a:t>
            </a:r>
            <a:endParaRPr lang="en-US" sz="3200" dirty="0" smtClean="0">
              <a:latin typeface="Bamini" pitchFamily="2" charset="0"/>
            </a:endParaRPr>
          </a:p>
          <a:p>
            <a:pPr marL="109728" indent="0" algn="ctr">
              <a:buNone/>
            </a:pPr>
            <a:endParaRPr lang="en-US" sz="3200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Vaanchaigazh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theerthida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vanthiduvaar</a:t>
            </a: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Vaarum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endrae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naam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azhaithiduvom</a:t>
            </a: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Vaanathizhae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ondru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sernthidum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naazh</a:t>
            </a: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Virainthu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nerungida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smtClean="0">
                <a:latin typeface="Calibri" panose="020F0502020204030204" pitchFamily="34" charset="0"/>
                <a:cs typeface="Calibri" panose="020F0502020204030204" pitchFamily="34" charset="0"/>
              </a:rPr>
              <a:t>sthotharipomae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buNone/>
            </a:pP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21</TotalTime>
  <Words>229</Words>
  <Application>Microsoft Office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24</cp:revision>
  <dcterms:created xsi:type="dcterms:W3CDTF">2014-06-05T16:47:32Z</dcterms:created>
  <dcterms:modified xsi:type="dcterms:W3CDTF">2016-07-24T05:14:54Z</dcterms:modified>
</cp:coreProperties>
</file>