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துதிப்பேன் துதிப்பேன் தேவனை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துதிகள் மத்தியினில் வசிப்போரை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அதிசயமானவரை அதிலுமேலானவரை –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vasippapoanai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Adhisayamaanavarai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adhilumaelaanavarai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கடந்த துன்பத்தின் காலங்களில்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அடைந்த ஆறா துயரங்களில்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ஆறுதல் தேறுதல் அளித்திட்டார்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 இயேசுவுக்கு ஆனந்தம் –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kaalangalil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thuyarangalil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Aarudhal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thaerudhal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alithittaar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இன்றையதினம் வரை காத்தீரே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எல்லோரையும் கூட்டி சேர்த்தீரே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நின் கிருபையால் கடந்துவந்தோம்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அன்பே ஆருயிரே ஆனந்தம் –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Inraiyathinam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Elloaraiyum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saertheerae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kadandhuvandhoam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aaruyirae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ஆனந்தமே பரமானந்தமே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அண்ணலை அண்டினோர்க்கானந்தமே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அல்லேலுயா உமக்கு அல்லேலுயா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 நாளும் உமக்கு அல்லேலுயா –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paramaanandhamae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andinoarkaanandhamae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Allaeluyaa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umkkallaeluyaa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umkkallaeluyaa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277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757</TotalTime>
  <Words>122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684</cp:revision>
  <dcterms:created xsi:type="dcterms:W3CDTF">2023-03-13T17:37:04Z</dcterms:created>
  <dcterms:modified xsi:type="dcterms:W3CDTF">2024-05-03T17:43:25Z</dcterms:modified>
</cp:coreProperties>
</file>