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துதிப்பேன் உம்மை துதிப்பேன்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பணிந்து குனிந்து பாதம் வீழ்ந்து உம்மை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பணிந்து குனிந்து உம் பாதம் வீழ்ந்து</a:t>
            </a:r>
            <a:endParaRPr lang="en-US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US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veelnthu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veelnthu</a:t>
            </a: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US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உம்மை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உம்மை ஆராதிப்பேன்</a:t>
            </a:r>
            <a:br>
              <a:rPr lang="ta-IN" sz="3200" dirty="0"/>
            </a:b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ராஜாதி ராஜா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கர்த்தாதி கர்த்தர்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மகிமைக்கு பாத்திரர்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மகத்துவம் நிறைந்தவர் நீரே</a:t>
            </a:r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Magthuvam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உளையான சேற்றினின்று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கரத்தாலே தூக்கினீர்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உதவாத என்னையும் உபயோகித்தீர்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Ulaiyaana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setrinindru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vupayogitheer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வறண்ட என் வாழ்வினை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வார்த்தையால் மாற்றினீர்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உடைந்த என்னையும் உருவாக்கினீர்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vuruvaakineer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பெலனற்ற நேரத்தில்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பெலனானதே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தடுமாறும் போதெல்லாம் தாங்கினீரே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Belanathra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belananathae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Thadumaarum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thankineer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856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591</TotalTime>
  <Words>155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409</cp:revision>
  <dcterms:created xsi:type="dcterms:W3CDTF">2023-03-13T17:37:04Z</dcterms:created>
  <dcterms:modified xsi:type="dcterms:W3CDTF">2023-08-10T02:08:19Z</dcterms:modified>
</cp:coreProperties>
</file>