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உலகத்தை வென்று இயேசு உயிர்த்தார் ஆர்ப்பரி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காலத்தை வென்று வெற்றிச் சிறந்தார் ஆர்ப்பரி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அழகினை வென்று அகிலம் சிறந்தார் ஆர்ப்பரி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தேவன் என்று முழங்கி ஆர்ப்பரி ஆர்ப்பரி ஆர்ப்பரி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யெகோவா நிசி அல்லேலூயா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சபயத் ஓசன்னா (3)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ஓசன்னா (4)</a:t>
            </a:r>
            <a:br>
              <a:rPr lang="ta-IN" sz="2800" dirty="0"/>
            </a:b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வழியென்று சொன்னவர் வழியாக வந்தவர் இயேசு ஒருவரே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அற்புதமாக அவனியில் வந்தவர் இயேசு ஒருவரே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பாவமே இல்லா பரிசுத்தரானவர் இயேசு ஒருவரே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அதிசய அற்புத நன்மைகள் செய்தவர் இயேசு ஒருவரே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யெகோவா நிசி அல்லேலூயா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சபயத் ஓசன்னா (3)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ஓசன்னா (4)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8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தனிப்புகழ் பெற்றவர் தனித்தன்மை வாய்ந்தவர் இயேசு ஒருவரே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அழிந்திடாத உன்னத வார்த்தைகள் சொன்னவர் இயேசு ஒருவரே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நீடித்த பெயரும் நிலையாய் பெற்றவர் இயேசு ஒருவரே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ஆத்மிக தாகம் தீர்த்திட வல்லவர் இயேசு ஒருவரே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யெகோவா நிசி அல்லேலூயா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சபயத் ஓசன்னா (3)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ஓசன்னா (4)</a:t>
            </a:r>
            <a:br>
              <a:rPr lang="ta-IN" sz="28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2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வசனங்கள் நிறைவேற சரித்திரம் படைத்தவர் இயேசு ஒருவரே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மரணத்தை வென்று ஜெயமாக நின்றவர் இயெசு ஒருவரே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சீக்கிரம் மீண்டும் வருவேன் என்றவர் இயேசு ஒருவரே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இருதயங்கள் மாற்றி புதுவாழ்வு தருபவர் இயேசு ஒருவரே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யெகோவா நிசி அல்லேலூயா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சபயத் ஓசன்னா (3)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ஓசன்னா (4)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93794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797</TotalTime>
  <Words>196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909</cp:revision>
  <dcterms:created xsi:type="dcterms:W3CDTF">2023-03-13T17:37:04Z</dcterms:created>
  <dcterms:modified xsi:type="dcterms:W3CDTF">2024-05-11T13:56:00Z</dcterms:modified>
</cp:coreProperties>
</file>