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உள்ளம் எல்லாம் உருகுதய்யா உந்தன்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அன்பை நினைக்கையிலே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urugudhaiya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ninaikaiyilae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தன்னாலே கண்ணு கலங்குது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கர்த்தாவே உம்மை நினைக்குது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Thanalae kannu kalanguthu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 ummai ninaikuthu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தெள்ளுப் பூச்சிக்கும்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 வாழ்க்கையை தந்தீரே -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நல்லவனாக்கி அல்லையில் வைத்துக் கொண்டீரே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thellup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poochikum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Nallavanaaki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கருவினில் அநாதையானேன்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தெருவினில் நான் கிடந்தேன்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அருகினில் வந்து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அணைத்த அன்பு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அற்புதமே அதிசயமே உம்மை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என்றும் மறவேன்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anathaiyaanaen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Theruvinil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Aruginil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deivamaev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தேற்றிட ஒருவரில்லை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ஆற்றிட யாருமில்லை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தூற்றிட பலருண்டு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சேற்றை வீசும் மனிதருண்டு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ஏற்றிடும் என் விளக்கை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தேற்றும் எந்தன்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சற்பரனே பொற்பரனே உம்மை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என்றும்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oruvarilai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Thootrida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pararundu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manitarundu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Yetridum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Sarparanae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porparanae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9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ஊரெல்லாம் சென்றிடுவேன்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உந்தன் நாமம் பறை சாற்றிடுவேன்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தெருவெல்லாம் ஏசுவே என்று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நாமம் உயர்த்திடுவேன்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ஆளுகை செய்யும் என்னை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எந்தன் அன்பு தெய்வமே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உம்மையன்றி இவ்வுலகில்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ஆறுதல் எனக்கு யாருமில்லை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Oorellam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sendriduvaen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satriduvaen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Theruvellam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Aalugai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ivulagil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yarumilai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362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215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630</cp:revision>
  <dcterms:created xsi:type="dcterms:W3CDTF">2023-03-13T17:37:04Z</dcterms:created>
  <dcterms:modified xsi:type="dcterms:W3CDTF">2024-05-05T09:35:30Z</dcterms:modified>
</cp:coreProperties>
</file>