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உள்ளமெல்லாம் உருகுதையா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உத்தமனை நினைக்கையிலே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யல்லாமல்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தெய்வம்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உண்மையாய் இங்கில்லையே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கள்ளனென்றும்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தள்ளிடாமல் அள்ளி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அணைக்கவா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சொல்லடங்கா நேசத்தாலே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சொந்த மாக்கிக் கொண்டீரே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எத்தன் என்னை உத்தமனாக்க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சித்தம் 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எத்தனையோ துரோகம்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செய்தேன்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அத்தனையும் நீர் மன்னித்தீர்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சிந்த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வைத்தேனே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அத்தனையும் என் பாவமல்லோ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கர்த்தனே உம் அன்புக்கீடாய்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நித்தம் செய்வேன்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சேவையே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மேக மீதில் இயேசு ராஜன்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வேகம் தோன்றும் நாளென்றோ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லோக மீதில் காத்திருப்போர்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ஏக்க மெல்லாம் தீர்ந்திட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3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தியாக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இயேசுவை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முகமுகமாய் தரிசிக்க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ஆவலோடு ஏங்கும் தாசன்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சோகம் நீங்கும் தாசன்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சோகம் நீங்கும்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நாள் என்றோ?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14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798</TotalTime>
  <Words>105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918</cp:revision>
  <dcterms:created xsi:type="dcterms:W3CDTF">2023-03-13T17:37:04Z</dcterms:created>
  <dcterms:modified xsi:type="dcterms:W3CDTF">2024-05-11T14:22:02Z</dcterms:modified>
</cp:coreProperties>
</file>