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எனக்கு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எனக்கு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கிருபை எனக்கு போதும்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பெலவீனத்தில் உம் பெலமோ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பூரணமாய் விளங்கும்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pelaveenaththil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pelamo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Pooranamaay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தாழ்வில் இருந்தாலும் உம் கிருபை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கண்ணீரில் மூழ்கினாலும் உம் கிருபை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வேதனை இருந்தாலும் உம் கிருபை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ஒன்னுமே இல்லனாலும் உம் கிருபை போதும்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moolkinaalum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Onnumae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இயேசப்பா நீங்க மட்டும்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கூட இருந்தா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போதுமே கிருபை போதுமே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மாறுமே எல்லாமே மாறுமே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Iyaesappaa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மலைகள்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விலகினாலும் உம் கிருபை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பர்வதங்கள் பெயர்ந்தாலும் உம் கிருபை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தண்ணீரை கடந்தாலும் உம் கிருபை போதும்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அக்கினியில் நடந்தாலும் உம் கிருபை போதும்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vilakinaalum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Parvathangal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peyarnthaalum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68795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712</TotalTime>
  <Words>164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2024-05-05T09:51:42Z</dcterms:modified>
</cp:coreProperties>
</file>