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ஒருவராய் பெரிய அதிசயம் செய்பவர்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 கூடாத ஒளியில் இருப்பவர்-2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iruppavar-2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உதவி தேவையில்லை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பெரியவர்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கரத்தின்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செய்து முடிக்கும்-2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thaevaiyillai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mutikkum-2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மூச்சு விட்டால் கடலே பிளந்து நிற்கும்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சொல்லும் போது பிளந்த கடல் ஒன்று சேரும்-2 - உமக்கு உதவி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serum-2 -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காற்றை அனுப்பி கறியை கொடுப்பீர்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கல்லை பிளந்து தண்ணீர் தருவீர்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காற்றை அனுப்பி காடை கொடுப்பீர்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கல்லை பிளந்து குடிக்க தண்ணீர் தருவீர் - உமக்கு உதவி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ஒரு வார்த்தை சொன்னால் எல்லாமே மாறிபோகும்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நெருக்கமெல்லாம் தூரம் ஓடி போகும்-2 - உமக்கு உதவி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maaripokum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nerukkamellaam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pokum-2 -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767</TotalTime>
  <Words>167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798</cp:revision>
  <dcterms:created xsi:type="dcterms:W3CDTF">2023-03-13T17:37:04Z</dcterms:created>
  <dcterms:modified xsi:type="dcterms:W3CDTF">2024-05-11T09:20:47Z</dcterms:modified>
</cp:coreProperties>
</file>