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ஆராதிப்பேன்-2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arathippen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Arathippen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நாட்கள் முடியும் வரை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ஜீவன் பிரியும் வரை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சுவாசம் ஒழியும் வரை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ஆராதிப்பேன்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ஆராதிப்பேன்-2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arathippen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arathippen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தாயின் கருவில் உருவாகும் முன்னே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பேர் சொல்லி அழைத்தவர்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தாயினும் மேலாக அன்பு வைத்து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Arial" panose="020B0604020202020204" pitchFamily="34" charset="0"/>
              </a:rPr>
              <a:t>நீர் எனக்காக ஜீவன் தந்தீரே -2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vuruvaagum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Thaayinum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எத்தனை முறை இடறினாலும்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அத்தனையும் மன்னித்தீரே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நன்மையையும் கிருபையும் தொடரச்செய்து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மீண்டும் நடக்க வைத்தீரே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idarinaalum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thodaraseithu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vaitheere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பாவி என்று என்னை தள்ளிடாமல்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அன்போடு அணைத்து கொண்டீரே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என்னையும் உம்முடன் சேர்த்துகொள்ள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எனக்காக மீண்டும் வருவீரே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Paavi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thallidaamal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ummudan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varuveere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703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179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649</cp:revision>
  <dcterms:created xsi:type="dcterms:W3CDTF">2023-03-13T17:37:04Z</dcterms:created>
  <dcterms:modified xsi:type="dcterms:W3CDTF">2024-05-05T10:15:38Z</dcterms:modified>
</cp:coreProperties>
</file>