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அல்லாமல் எனக்கு யார் உண்டு -4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இயேசையா அல்லேலூயா -4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- 4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yesaiyaa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alleluiah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- 4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இன்பத்திலும் நீரே, துன்பத்திலும் நீரே 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எவ்வேளையும் ஐயா நீர் தானே -2 - உம்மை அல்லாமல்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Inbathilum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thunbathilum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Evvelaiyum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allamal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ஸ்நேகமும் நீரே, என் ஆசையும் நீரே 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எல்லாமே ஐயா நீர் தானே -2 - உம்மை அல்லாமல்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snegamum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aasaiyum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allamal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இம்மையிலும் நீரே, மறுமையிலும் நீரே 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எந்நாளுமே ஐயா நீர்தானே -2 - உம்மை அல்லாமல்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Immaiyilum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marumaiyilum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Ennalumae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allamal</a:t>
            </a:r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br>
              <a:rPr lang="ta-IN" sz="2800" dirty="0"/>
            </a:b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64452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715</TotalTime>
  <Words>136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645</cp:revision>
  <dcterms:created xsi:type="dcterms:W3CDTF">2023-03-13T17:37:04Z</dcterms:created>
  <dcterms:modified xsi:type="dcterms:W3CDTF">2024-05-05T10:07:08Z</dcterms:modified>
</cp:coreProperties>
</file>