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3E814E11-75EF-4199-B013-D4B261B99B9A}" type="datetimeFigureOut">
              <a:rPr lang="en-US" smtClean="0"/>
              <a:pPr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54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158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15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6898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19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11/9/2018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683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11/9/2018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46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7810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60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18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87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409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11/9/2018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34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11/9/2018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28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11/9/2018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15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02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15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14E11-75EF-4199-B013-D4B261B99B9A}" type="datetimeFigureOut">
              <a:rPr lang="en-US" smtClean="0"/>
              <a:pPr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633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/>
            <a:endParaRPr lang="en-US" sz="3200" b="1" dirty="0" smtClean="0">
              <a:latin typeface="Bamini" pitchFamily="2" charset="0"/>
            </a:endParaRPr>
          </a:p>
          <a:p>
            <a:pPr algn="ctr"/>
            <a:endParaRPr lang="en-US" sz="3200" b="1">
              <a:latin typeface="Bamini" pitchFamily="2" charset="0"/>
            </a:endParaRPr>
          </a:p>
          <a:p>
            <a:pPr algn="ctr"/>
            <a:r>
              <a:rPr lang="en-US" sz="3200" b="1" smtClean="0">
                <a:latin typeface="Bamini" pitchFamily="2" charset="0"/>
              </a:rPr>
              <a:t>ck;ik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Muhjpg;Ngd</a:t>
            </a:r>
            <a:r>
              <a:rPr lang="en-US" sz="3200" b="1" dirty="0">
                <a:latin typeface="Bamini" pitchFamily="2" charset="0"/>
              </a:rPr>
              <a:t>; 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ck;ik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Muhjpg;Ngd</a:t>
            </a:r>
            <a:r>
              <a:rPr lang="en-US" sz="3200" b="1" dirty="0">
                <a:latin typeface="Bamini" pitchFamily="2" charset="0"/>
              </a:rPr>
              <a:t>;-2 </a:t>
            </a:r>
            <a:endParaRPr lang="en-US" sz="3200" b="1" dirty="0" smtClean="0">
              <a:latin typeface="Bamini" pitchFamily="2" charset="0"/>
            </a:endParaRPr>
          </a:p>
          <a:p>
            <a:pPr algn="ctr"/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Ummai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arathippen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Ummai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Arathippen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- 2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/>
            <a:endParaRPr lang="en-US" sz="3200" b="1" dirty="0" smtClean="0">
              <a:latin typeface="Bamini" pitchFamily="2" charset="0"/>
            </a:endParaRPr>
          </a:p>
          <a:p>
            <a:pPr algn="ctr"/>
            <a:r>
              <a:rPr lang="en-US" sz="3200" b="1" dirty="0" err="1" smtClean="0">
                <a:latin typeface="Bamini" pitchFamily="2" charset="0"/>
              </a:rPr>
              <a:t>vd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ehl;fs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KbAk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tiu</a:t>
            </a:r>
            <a:r>
              <a:rPr lang="en-US" sz="3200" b="1" dirty="0">
                <a:latin typeface="Bamini" pitchFamily="2" charset="0"/>
              </a:rPr>
              <a:t> 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vd</a:t>
            </a:r>
            <a:r>
              <a:rPr lang="en-US" sz="3200" b="1" dirty="0">
                <a:latin typeface="Bamini" pitchFamily="2" charset="0"/>
              </a:rPr>
              <a:t>; [</a:t>
            </a:r>
            <a:r>
              <a:rPr lang="en-US" sz="3200" b="1" dirty="0" err="1">
                <a:latin typeface="Bamini" pitchFamily="2" charset="0"/>
              </a:rPr>
              <a:t>Ptd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gpupAk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tiu</a:t>
            </a:r>
            <a:r>
              <a:rPr lang="en-US" sz="3200" b="1" dirty="0">
                <a:latin typeface="Bamini" pitchFamily="2" charset="0"/>
              </a:rPr>
              <a:t> 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vd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Rthrk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xopAk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tiu</a:t>
            </a:r>
            <a:r>
              <a:rPr lang="en-US" sz="3200" b="1" dirty="0">
                <a:latin typeface="Bamini" pitchFamily="2" charset="0"/>
              </a:rPr>
              <a:t> 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ck;ikNa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Muhjpg;Ngd</a:t>
            </a:r>
            <a:r>
              <a:rPr lang="en-US" sz="3200" b="1" dirty="0">
                <a:latin typeface="Bamini" pitchFamily="2" charset="0"/>
              </a:rPr>
              <a:t>; 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ck;ikNa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Muhjpg;Ngd</a:t>
            </a:r>
            <a:r>
              <a:rPr lang="en-US" sz="3200" b="1" dirty="0">
                <a:latin typeface="Bamini" pitchFamily="2" charset="0"/>
              </a:rPr>
              <a:t>;-</a:t>
            </a:r>
            <a:r>
              <a:rPr lang="en-US" sz="3200" b="1" dirty="0" smtClean="0">
                <a:latin typeface="Bamini" pitchFamily="2" charset="0"/>
              </a:rPr>
              <a:t>2</a:t>
            </a:r>
          </a:p>
          <a:p>
            <a:pPr algn="ctr"/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natkal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mudiyum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varai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jeevan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piriyum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varai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suvasam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oliyum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varai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Ummai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arathippen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Ummai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arathippen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- 2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950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marL="514350" indent="-514350" algn="ctr">
              <a:buAutoNum type="arabicPeriod"/>
            </a:pPr>
            <a:endParaRPr lang="en-US" sz="3200" b="1" dirty="0" smtClean="0"/>
          </a:p>
          <a:p>
            <a:pPr marL="514350" indent="-514350" algn="ctr">
              <a:buAutoNum type="arabicPeriod"/>
            </a:pPr>
            <a:endParaRPr lang="en-US" sz="3200" b="1" dirty="0"/>
          </a:p>
          <a:p>
            <a:pPr marL="514350" indent="-514350" algn="ctr">
              <a:buAutoNum type="arabicPeriod"/>
            </a:pPr>
            <a:r>
              <a:rPr lang="en-US" sz="3200" b="1" dirty="0" err="1" smtClean="0">
                <a:latin typeface="Bamini" pitchFamily="2" charset="0"/>
              </a:rPr>
              <a:t>jhapd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fUtpy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cUthFk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Kd;Nd</a:t>
            </a:r>
            <a:r>
              <a:rPr lang="en-US" sz="3200" b="1" dirty="0">
                <a:latin typeface="Bamini" pitchFamily="2" charset="0"/>
              </a:rPr>
              <a:t> 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Ngu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nrhy;yp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mioj;jtu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ePNu</a:t>
            </a:r>
            <a:r>
              <a:rPr lang="en-US" sz="3200" b="1" dirty="0">
                <a:latin typeface="Bamini" pitchFamily="2" charset="0"/>
              </a:rPr>
              <a:t> 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jhapDk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Nkyhf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md;G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itj;J</a:t>
            </a:r>
            <a:r>
              <a:rPr lang="en-US" sz="3200" b="1" dirty="0">
                <a:latin typeface="Bamini" pitchFamily="2" charset="0"/>
              </a:rPr>
              <a:t> 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ePu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vdf;fhf</a:t>
            </a:r>
            <a:r>
              <a:rPr lang="en-US" sz="3200" b="1" dirty="0">
                <a:latin typeface="Bamini" pitchFamily="2" charset="0"/>
              </a:rPr>
              <a:t> [</a:t>
            </a:r>
            <a:r>
              <a:rPr lang="en-US" sz="3200" b="1" dirty="0" err="1">
                <a:latin typeface="Bamini" pitchFamily="2" charset="0"/>
              </a:rPr>
              <a:t>Ptd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je;jPNu</a:t>
            </a:r>
            <a:r>
              <a:rPr lang="en-US" sz="3200" b="1" dirty="0">
                <a:latin typeface="Bamini" pitchFamily="2" charset="0"/>
              </a:rPr>
              <a:t> -2 </a:t>
            </a:r>
            <a:endParaRPr lang="en-US" sz="3200" b="1" dirty="0" smtClean="0">
              <a:latin typeface="Bamini" pitchFamily="2" charset="0"/>
            </a:endParaRPr>
          </a:p>
          <a:p>
            <a:pPr marL="514350" indent="-514350" algn="ctr">
              <a:buAutoNum type="arabicPeriod"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/>
              <a:t>1.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Thayin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karuvil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vuruvaagum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munnae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Paer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solli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alaithavar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neerae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Thaayinum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melaaga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anbu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vaithu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Neer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enakaga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jeevan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thantheerae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- 2</a:t>
            </a:r>
            <a:r>
              <a:rPr lang="en-US" sz="3200" b="1" dirty="0"/>
              <a:t/>
            </a:r>
            <a:br>
              <a:rPr lang="en-US" sz="3200" b="1" dirty="0"/>
            </a:b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536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/>
            <a:endParaRPr lang="en-US" sz="3200" b="1" dirty="0" smtClean="0"/>
          </a:p>
          <a:p>
            <a:pPr algn="ctr"/>
            <a:endParaRPr lang="en-US" sz="3200" b="1" dirty="0"/>
          </a:p>
          <a:p>
            <a:pPr algn="ctr"/>
            <a:r>
              <a:rPr lang="en-US" sz="3200" b="1" dirty="0" smtClean="0">
                <a:latin typeface="Bamini" pitchFamily="2" charset="0"/>
              </a:rPr>
              <a:t>2</a:t>
            </a:r>
            <a:r>
              <a:rPr lang="en-US" sz="3200" b="1" dirty="0">
                <a:latin typeface="Bamini" pitchFamily="2" charset="0"/>
              </a:rPr>
              <a:t>. </a:t>
            </a:r>
            <a:r>
              <a:rPr lang="en-US" sz="3200" b="1" dirty="0" err="1">
                <a:latin typeface="Bamini" pitchFamily="2" charset="0"/>
              </a:rPr>
              <a:t>vj;jid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Kiw</a:t>
            </a:r>
            <a:r>
              <a:rPr lang="en-US" sz="3200" b="1" dirty="0">
                <a:latin typeface="Bamini" pitchFamily="2" charset="0"/>
              </a:rPr>
              <a:t> ,</a:t>
            </a:r>
            <a:r>
              <a:rPr lang="en-US" sz="3200" b="1" dirty="0" err="1">
                <a:latin typeface="Bamini" pitchFamily="2" charset="0"/>
              </a:rPr>
              <a:t>lwpdhYk</a:t>
            </a:r>
            <a:r>
              <a:rPr lang="en-US" sz="3200" b="1" dirty="0">
                <a:latin typeface="Bamini" pitchFamily="2" charset="0"/>
              </a:rPr>
              <a:t>; 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mj;jidAk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kd;dpj;jPNu</a:t>
            </a:r>
            <a:r>
              <a:rPr lang="en-US" sz="3200" b="1" dirty="0">
                <a:latin typeface="Bamini" pitchFamily="2" charset="0"/>
              </a:rPr>
              <a:t> 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ed;ikiaAk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fpUigAk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njhlur;nra;J</a:t>
            </a:r>
            <a:r>
              <a:rPr lang="en-US" sz="3200" b="1" dirty="0">
                <a:latin typeface="Bamini" pitchFamily="2" charset="0"/>
              </a:rPr>
              <a:t> 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vd;da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kPz;Lk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elf;f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itj;jPu</a:t>
            </a:r>
            <a:r>
              <a:rPr lang="en-US" sz="3200" b="1" dirty="0">
                <a:latin typeface="Bamini" pitchFamily="2" charset="0"/>
              </a:rPr>
              <a:t>; -2 </a:t>
            </a:r>
            <a:endParaRPr lang="en-US" sz="3200" b="1" dirty="0" smtClean="0">
              <a:latin typeface="Bamini" pitchFamily="2" charset="0"/>
            </a:endParaRPr>
          </a:p>
          <a:p>
            <a:pPr algn="ctr"/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Ethanai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murai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idarinaalum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Athanaiyum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manitheerae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Nanmaiyaiyum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kirubaiyum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thodaraseithu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Ennai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meendum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nadaka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vaitheer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- 2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866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/>
            <a:endParaRPr lang="en-US" sz="3200" b="1" dirty="0" smtClean="0"/>
          </a:p>
          <a:p>
            <a:pPr algn="ctr"/>
            <a:endParaRPr lang="en-US" sz="3200" b="1" dirty="0"/>
          </a:p>
          <a:p>
            <a:pPr algn="ctr"/>
            <a:r>
              <a:rPr lang="en-US" sz="3200" b="1" dirty="0" smtClean="0">
                <a:latin typeface="Bamini" pitchFamily="2" charset="0"/>
              </a:rPr>
              <a:t>3</a:t>
            </a:r>
            <a:r>
              <a:rPr lang="en-US" sz="3200" b="1" dirty="0">
                <a:latin typeface="Bamini" pitchFamily="2" charset="0"/>
              </a:rPr>
              <a:t>. </a:t>
            </a:r>
            <a:r>
              <a:rPr lang="en-US" sz="3200" b="1" dirty="0" err="1">
                <a:latin typeface="Bamini" pitchFamily="2" charset="0"/>
              </a:rPr>
              <a:t>ghtp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vd;Nw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vd;id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js;splhky</a:t>
            </a:r>
            <a:r>
              <a:rPr lang="en-US" sz="3200" b="1" dirty="0">
                <a:latin typeface="Bamini" pitchFamily="2" charset="0"/>
              </a:rPr>
              <a:t>; 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md;NghL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mizj;J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nfhz;BNu</a:t>
            </a:r>
            <a:r>
              <a:rPr lang="en-US" sz="3200" b="1" dirty="0">
                <a:latin typeface="Bamini" pitchFamily="2" charset="0"/>
              </a:rPr>
              <a:t> 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vd;dAk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ck;Kld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Nru;j;Jnfhs;s</a:t>
            </a:r>
            <a:r>
              <a:rPr lang="en-US" sz="3200" b="1" dirty="0">
                <a:latin typeface="Bamini" pitchFamily="2" charset="0"/>
              </a:rPr>
              <a:t> 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ePu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vdf;fhf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kPz;Lk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tUtPu</a:t>
            </a:r>
            <a:r>
              <a:rPr lang="en-US" sz="3200" b="1" dirty="0">
                <a:latin typeface="Bamini" pitchFamily="2" charset="0"/>
              </a:rPr>
              <a:t>; -</a:t>
            </a:r>
            <a:r>
              <a:rPr lang="en-US" sz="3200" b="1" dirty="0" smtClean="0">
                <a:latin typeface="Bamini" pitchFamily="2" charset="0"/>
              </a:rPr>
              <a:t>2</a:t>
            </a:r>
          </a:p>
          <a:p>
            <a:pPr algn="ctr"/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Paavi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endrae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ennai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thallidaamal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Anbodu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anaithu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kondeerae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Ennaiyum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ummudan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serthu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kolla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Neer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enakaga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meendum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varuveer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- 2</a:t>
            </a:r>
            <a:endParaRPr lang="en-US" sz="3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61162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55</TotalTime>
  <Words>31</Words>
  <Application>Microsoft Office PowerPoint</Application>
  <PresentationFormat>On-screen Show (4:3)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Bamini</vt:lpstr>
      <vt:lpstr>Calibri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114</cp:revision>
  <dcterms:created xsi:type="dcterms:W3CDTF">2014-06-05T16:47:32Z</dcterms:created>
  <dcterms:modified xsi:type="dcterms:W3CDTF">2018-11-09T01:41:21Z</dcterms:modified>
</cp:coreProperties>
</file>