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உம்மை அதிகம் அதிகம்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நேசிக்க கிருபை வேண்டுமே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Ummai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athigam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athigam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Naesikka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kirupai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vaenndumae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ta-IN" sz="2800" dirty="0"/>
            </a:b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பொய்யான வாழ்க்கை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வாழ்ந்த நாட்கள் போதுமே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மெய்யாக உம்மை நேசித்து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நான் வாழ வேண்டுமே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Poyyaana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vaalkkai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Vaalntha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naatkal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pothumae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Meyyaaka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ummai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naesiththu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Naan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vaala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vaenndumae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3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 lnSpcReduction="10000"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உயர்வான நேரத்திலும்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என் தாழ்வின் பாதையிலும்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நான் உம்மை மட்டும்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நேசிக்க வேண்டும்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ஏமாற்றும் வாழ்க்கை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வாழ்ந்த நாட்கள் போதுமே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ஏமாற்றமில்லா வாழ்க்கை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நானும் வாழ வேண்டுமே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Uyarvaana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naeraththilum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thaalvin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paathaiyilum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Naan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ummai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mattum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Naesikka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vaenndum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Aemaattum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vaalkkai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Vaalntha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naatkal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pothumae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Aemaattamillaa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vaalkkai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Naanum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vaala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vaenndumae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353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 lnSpcReduction="10000"/>
          </a:bodyPr>
          <a:lstStyle/>
          <a:p>
            <a:pPr algn="ctr"/>
            <a:endParaRPr lang="en-IN" sz="24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400" b="1" i="0" dirty="0">
                <a:effectLst/>
                <a:latin typeface="Times New Roman" panose="02020603050405020304" pitchFamily="18" charset="0"/>
              </a:rPr>
              <a:t>பெலவீன நேரத்திலும்</a:t>
            </a:r>
            <a:br>
              <a:rPr lang="ta-IN" sz="2400" dirty="0"/>
            </a:br>
            <a:r>
              <a:rPr lang="ta-IN" sz="2400" b="1" i="0" dirty="0">
                <a:effectLst/>
                <a:latin typeface="Times New Roman" panose="02020603050405020304" pitchFamily="18" charset="0"/>
              </a:rPr>
              <a:t>பெலமுள்ள காலத்திலும்</a:t>
            </a:r>
            <a:br>
              <a:rPr lang="ta-IN" sz="2400" dirty="0"/>
            </a:br>
            <a:r>
              <a:rPr lang="ta-IN" sz="2400" b="1" i="0" dirty="0">
                <a:effectLst/>
                <a:latin typeface="Times New Roman" panose="02020603050405020304" pitchFamily="18" charset="0"/>
              </a:rPr>
              <a:t>நான் உம்மை மட்டும்</a:t>
            </a:r>
            <a:br>
              <a:rPr lang="ta-IN" sz="2400" dirty="0"/>
            </a:br>
            <a:r>
              <a:rPr lang="ta-IN" sz="2400" b="1" i="0" dirty="0">
                <a:effectLst/>
                <a:latin typeface="Times New Roman" panose="02020603050405020304" pitchFamily="18" charset="0"/>
              </a:rPr>
              <a:t>நேசிக்க வேண்டும்</a:t>
            </a:r>
            <a:br>
              <a:rPr lang="ta-IN" sz="2400" dirty="0"/>
            </a:br>
            <a:r>
              <a:rPr lang="ta-IN" sz="2400" b="1" i="0" dirty="0">
                <a:effectLst/>
                <a:latin typeface="Times New Roman" panose="02020603050405020304" pitchFamily="18" charset="0"/>
              </a:rPr>
              <a:t>உம்மை விட்டு</a:t>
            </a:r>
            <a:br>
              <a:rPr lang="ta-IN" sz="2400" dirty="0"/>
            </a:br>
            <a:r>
              <a:rPr lang="ta-IN" sz="2400" b="1" i="0" dirty="0">
                <a:effectLst/>
                <a:latin typeface="Times New Roman" panose="02020603050405020304" pitchFamily="18" charset="0"/>
              </a:rPr>
              <a:t>தூரம் போன நாட்கள் போதுமே</a:t>
            </a:r>
            <a:br>
              <a:rPr lang="ta-IN" sz="2400" dirty="0"/>
            </a:br>
            <a:r>
              <a:rPr lang="ta-IN" sz="2400" b="1" i="0" dirty="0">
                <a:effectLst/>
                <a:latin typeface="Times New Roman" panose="02020603050405020304" pitchFamily="18" charset="0"/>
              </a:rPr>
              <a:t>இன்னும் விடாமல்</a:t>
            </a:r>
            <a:br>
              <a:rPr lang="ta-IN" sz="2400" dirty="0"/>
            </a:br>
            <a:r>
              <a:rPr lang="ta-IN" sz="2400" b="1" i="0" dirty="0">
                <a:effectLst/>
                <a:latin typeface="Times New Roman" panose="02020603050405020304" pitchFamily="18" charset="0"/>
              </a:rPr>
              <a:t>உம்மை பற்றி கொண்டு வாழ வேண்டுமே</a:t>
            </a:r>
            <a:endParaRPr lang="en-IN" sz="24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Pelaveena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naeraththilum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Pelamulla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kaalaththilum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Naan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ummai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mattum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Naesikka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vaenndum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Ummai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vittu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thooram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pona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naatkal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pothumae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Innum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vidaamal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Ummai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patti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konndu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vaala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vaenndumae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sz="5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7644528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717</TotalTime>
  <Words>156</Words>
  <Application>Microsoft Office PowerPoint</Application>
  <PresentationFormat>Widescreen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654</cp:revision>
  <dcterms:created xsi:type="dcterms:W3CDTF">2023-03-13T17:37:04Z</dcterms:created>
  <dcterms:modified xsi:type="dcterms:W3CDTF">2024-05-05T10:19:55Z</dcterms:modified>
</cp:coreProperties>
</file>