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உம்மை நான் ஆராதிப்பேன்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உயிருள்ள ஆராதனை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உண்மையாய் ஆராதிப்பேன்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அது நிரந்தர ஆராதனை (2)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ஆராதனை ஆராதனை ஆராதனை உமக்குதானே (2)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 aarathanai aarathanai umakuthanae (2)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கண்ணீரை துருத்தியில் வைப்பவரே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கண்ணீரை வைரமாய் மாற்றுமைய்யா (2)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நிந்தைகள் போராட்டங்கள்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அனைத்தையும் மாற்றுமைய்யா (2) - ஆராதனை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- ஆராதனை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Kaneeerai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thuruthiyil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vaipavarae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vairamaai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maatrumaiyaa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porathaangal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maatrumaiyaa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மெழுகுபோல் உருகி நான் ஜெபிக்கும்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பரத்திலிருந்து இரங்கி வந்தவரே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ஏக்கங்கள் அறிப்பவரே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 மாற்றுமைய்யா என்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Melugupoel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urugi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Parathilirunthu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Yekkangal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aripavarae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maatrumaiyaa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துதிக்கும் தூதர்கள் இருக்கும் போது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எங்கள் துதிகளை விரும்பினீரே (2)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துயரம் துதியின் பலியை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உமக்கே அர்ப்பணிக்கின்றோம் (2)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- ஆராதனை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- உம்மை நான் ஆராதிப்பேன்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virumbineerae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arpanikirom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201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630</cp:revision>
  <dcterms:created xsi:type="dcterms:W3CDTF">2023-03-13T17:37:04Z</dcterms:created>
  <dcterms:modified xsi:type="dcterms:W3CDTF">2024-08-03T07:25:34Z</dcterms:modified>
</cp:coreProperties>
</file>