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நேசிப்பேன்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நேசிப்பேன் நேசிப்பேன்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b-NO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 Nesippen</a:t>
            </a:r>
            <a:b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Nesippen Nesippen Yesuvae</a:t>
            </a:r>
            <a:b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ஆராதனை, ஆராதனை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ஆராதனை, ஆராதனை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Aaradhanai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மாறாதவர் நீர் மாறாதவர்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 நீர் மாறாதவர்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l-NL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Maaraadhavar Maaraadhavar</a:t>
            </a:r>
            <a:br>
              <a:rPr lang="nl-NL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Yesu Neer Maaraadhavar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723</TotalTime>
  <Words>40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671</cp:revision>
  <dcterms:created xsi:type="dcterms:W3CDTF">2023-03-13T17:37:04Z</dcterms:created>
  <dcterms:modified xsi:type="dcterms:W3CDTF">2024-05-05T11:02:47Z</dcterms:modified>
</cp:coreProperties>
</file>