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நம்பி உள்ளேன் அப்பா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இயேசப்பா இயேசப்பா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கடன் தொல்லை நேரத்தில் சமாதானம் தந்தீரே அப்பா இயேசப்பா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உம்மை நம்பி உள்ளேன் அப்பா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இரட்டிப்பான நன்மைகள் எனக்காக செய்தீரே அப்பா இயேசப்பா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உம்மை நம்பி உள்ளேன் அப்பா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எதிர்கால வாழ்க்கையை உயர்த்தி மகிழ்ந்தீரே அப்பா இயேசப்பா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உம்மை நம்பி உள்ளேன் அப்பா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பரலோக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ராஜ்யத்தில் கொண்டு சென்றிடுவீர் அப்பா இயேசப்பா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உம்மை நம்பி உள்ளேன் அப்பா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75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659</cp:revision>
  <dcterms:created xsi:type="dcterms:W3CDTF">2023-03-13T17:37:04Z</dcterms:created>
  <dcterms:modified xsi:type="dcterms:W3CDTF">2024-05-05T10:30:26Z</dcterms:modified>
</cp:coreProperties>
</file>