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நம்பி வந்தேன் நான் வெட்கப்படல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தயை என்னைக் கை விடல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வெறும் கையாய் நான் கடந்து வந்தேன்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 பரிவாரங்கள் எனக்குத் தந்தீர்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vetkappadala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Verungaiyaai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kadandhuvandhaen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parivaarangal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ஏல் எலோக்கே ஏல் எலோகே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ஏல் எலோக்கே உம்மைத் துதிப்பேன்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Ael-elloagae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ael-elloagae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thudhippean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naan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காயப்பட்டு நின்றேன் கண்ணீரில் சென்றேன்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கலங்கின எனக்காக இறங்கி வந்தீர்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உடன்படிக்கை என்னோடு செய்து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இழந்திட்ட யாவையும் திரும்பத் தந்தீர் - ஏல் எலோக்கே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Kaayappattu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Udanbadikkai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ennoadu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Izhandhitta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வேண்டினோர் எல்லாம் விடைபெற்ற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வேண்டியதெல்லாம் எனக்குத் தந்தீர்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பரதேசியாய் நான் தங்கினதை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சுதந்திரமாக மாற்றித் தந்தீர் - ஏல் எலோக்கே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Vaendinoarellaam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vidaipetra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poadhum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Vaendiyadhellaam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Paradhaesiyaai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thanginadhai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Sudhandhiramaaga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719</TotalTime>
  <Words>163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658</cp:revision>
  <dcterms:created xsi:type="dcterms:W3CDTF">2023-03-13T17:37:04Z</dcterms:created>
  <dcterms:modified xsi:type="dcterms:W3CDTF">2024-05-05T10:25:02Z</dcterms:modified>
</cp:coreProperties>
</file>