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நம்புவேன் முழுவதுமாய்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ஆராதிப்பேன் முழு பெலத்தால்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 nambivaen muluvathumaai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 aarathipaen mulu pelathaal (2)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உடைக்கப்பட்ட என்னையும்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காயப்பட்ட என்னையும்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தேடி வந்தீரே நன்றி அய்யா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Udaikapatha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Kayapatha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இரத்தத்தினாலே கழுவிவிட்டீர்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கிருபையினாலே சேர்த்துக் கொண்டீர்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Irathathinaalae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kaluvivitheer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Kirubaiyinaalae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serthuk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மகனாக என்னை மாற்றிவிட்டீர்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அன்பினாலே என்னை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கவர்ந்துக் கொண்டீர் (2) - உம்மை நம்புவேன்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maganaaga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maatrivithir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anbinaalae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Kavanthuk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4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உலகம் என்னை வெறுத்தாலும்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நம்பினோர் என்னை கைவிட்டாலும்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veruthaalum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Nambinoor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kaivithaalum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07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251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கல்வாரி அன்பு ஒருபோதும் மாறாதது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தேடி வந்தீரே எனக்காகவே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சேர்த்துக் கொண்டீரெ என்னையுமே - உம்மை நம்புவேன்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orupothum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maarathathu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enakagavae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Serthuk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53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மனிதர்களாலே உடைக்கப்பட்டேன்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சொல் அடியினால் நொறுக்கப்பட்டேன்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Manithargalae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udaikapathaen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adiyinaal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norukapathaen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42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251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மீண்டும் கிருபையால் உயர்த்தினீரே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உபயோகமாக மாற்றினீரே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நன்றி நன்றி உமக்குத்தானே - உம்மை நம்புவேன்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meendum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uyarthinirae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Vupayogamaaga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matrineerae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umakuthaanae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1935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721</TotalTime>
  <Words>210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665</cp:revision>
  <dcterms:created xsi:type="dcterms:W3CDTF">2023-03-13T17:37:04Z</dcterms:created>
  <dcterms:modified xsi:type="dcterms:W3CDTF">2024-05-05T10:38:14Z</dcterms:modified>
</cp:coreProperties>
</file>