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உம்மை நம்பும் நான் பாக்கியவான்</a:t>
            </a:r>
            <a:br>
              <a:rPr lang="ta-IN" sz="2800" dirty="0"/>
            </a:br>
            <a:r>
              <a:rPr lang="ta-IN" sz="2800" b="1" dirty="0"/>
              <a:t>உம்மையே நம்பியிருப்பேன்</a:t>
            </a:r>
            <a:br>
              <a:rPr lang="ta-IN" sz="2800" dirty="0"/>
            </a:br>
            <a:r>
              <a:rPr lang="ta-IN" sz="2800" b="1" dirty="0"/>
              <a:t>உம் அன்பை நம்பும் நான் பாக்கியவான்</a:t>
            </a:r>
            <a:br>
              <a:rPr lang="ta-IN" sz="2800" dirty="0"/>
            </a:br>
            <a:r>
              <a:rPr lang="ta-IN" sz="2800" b="1" dirty="0"/>
              <a:t>உம் அன்பையே நம்பியிருப்பேன்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nambum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paakkiyavaan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Ummaiyae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nambhi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iruppaen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anbai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nambhum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paakkiyavaan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anbaiyae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nampi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iruppaen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உம்மை நம்புவேன்</a:t>
            </a:r>
            <a:br>
              <a:rPr lang="ta-IN" sz="2800" dirty="0"/>
            </a:br>
            <a:r>
              <a:rPr lang="ta-IN" sz="2800" b="1" dirty="0"/>
              <a:t>நான் உம்மை நம்புவேன்</a:t>
            </a:r>
            <a:br>
              <a:rPr lang="ta-IN" sz="2800" dirty="0"/>
            </a:br>
            <a:r>
              <a:rPr lang="ta-IN" sz="2800" b="1" dirty="0"/>
              <a:t>உம்மையே நம்பியிருப்பேன் – 2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nambhuvaen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nambhuvaen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Ummaiyae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nambhi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iruppaen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நீர் தானே என் துணையானீர்</a:t>
            </a:r>
            <a:br>
              <a:rPr lang="ta-IN" sz="2800" dirty="0"/>
            </a:br>
            <a:r>
              <a:rPr lang="ta-IN" sz="2800" b="1" dirty="0"/>
              <a:t>என் கேடகமுமானீர்</a:t>
            </a:r>
            <a:br>
              <a:rPr lang="ta-IN" sz="2800" dirty="0"/>
            </a:br>
            <a:r>
              <a:rPr lang="ta-IN" sz="2800" b="1" dirty="0"/>
              <a:t>என்னை நினைப்பவரே ஆசீர்வதிப்பவரே</a:t>
            </a:r>
            <a:br>
              <a:rPr lang="ta-IN" sz="2800" dirty="0"/>
            </a:br>
            <a:r>
              <a:rPr lang="ta-IN" sz="2800" b="1" dirty="0"/>
              <a:t>- உம்மை நம்புவேன்</a:t>
            </a:r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Neerthaanae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thunnaiyaaneer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kaedakamumaaneer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ninaippavarae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aaseer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vathippavarae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nambhuvaen</a:t>
            </a:r>
            <a:br>
              <a:rPr lang="ta-IN" sz="2800" dirty="0"/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08FD7-5F92-9DCD-C32B-642CB61A5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944C06B-D187-FF32-9AD6-6A7292C4D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உம்மை நம்பும் மனிதர்கள் யாவரையும்</a:t>
            </a:r>
            <a:br>
              <a:rPr lang="ta-IN" sz="2800" dirty="0"/>
            </a:br>
            <a:r>
              <a:rPr lang="ta-IN" sz="2800" b="1" dirty="0"/>
              <a:t>உம் கிருபை சூழ்ந்து கொள்ளும்</a:t>
            </a:r>
            <a:br>
              <a:rPr lang="ta-IN" sz="2800" dirty="0"/>
            </a:br>
            <a:r>
              <a:rPr lang="ta-IN" sz="2800" b="1" dirty="0"/>
              <a:t>உம்மை நம்பும் மனிதர்கள் யாவருக்கும்</a:t>
            </a:r>
            <a:br>
              <a:rPr lang="ta-IN" sz="2800" dirty="0"/>
            </a:br>
            <a:r>
              <a:rPr lang="ta-IN" sz="2800" b="1" dirty="0"/>
              <a:t>உம் நன்மை மிகுந்திருக்கும்</a:t>
            </a:r>
            <a:br>
              <a:rPr lang="ta-IN" sz="2800" dirty="0"/>
            </a:br>
            <a:r>
              <a:rPr lang="ta-IN" sz="2800" b="1" dirty="0"/>
              <a:t>குற்றப்பட்டுப்போவதில்லை</a:t>
            </a:r>
            <a:br>
              <a:rPr lang="ta-IN" sz="2800" dirty="0"/>
            </a:br>
            <a:r>
              <a:rPr lang="ta-IN" sz="2800" b="1" dirty="0"/>
              <a:t>நான் வெட்கப்பட்டுபோவதில்லை</a:t>
            </a:r>
            <a:br>
              <a:rPr lang="ta-IN" sz="2800" dirty="0"/>
            </a:br>
            <a:r>
              <a:rPr lang="ta-IN" sz="2800" b="1" dirty="0"/>
              <a:t>- உம்மை நம்புவேன்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nampum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manitharkal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yaavaraiyum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soolnthukollum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nambhum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manithargal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yaavarukkum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nanmai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mikunthirukkum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Kuttappattu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povathillai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vetkappattu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povathillai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nambhuvaen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4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A36EB-557E-02BE-2B5F-E0293115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F0FE064-74B8-CF58-9245-17D5CF2F8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சீயோன் பர்வதம் இருப்பதைப்போல்</a:t>
            </a:r>
            <a:br>
              <a:rPr lang="ta-IN" sz="2800" dirty="0"/>
            </a:br>
            <a:r>
              <a:rPr lang="ta-IN" sz="2800" b="1" dirty="0"/>
              <a:t>அசையாமல் நிலைத்திருப்பேன்</a:t>
            </a:r>
            <a:br>
              <a:rPr lang="ta-IN" sz="2800" dirty="0"/>
            </a:br>
            <a:r>
              <a:rPr lang="ta-IN" sz="2800" b="1" dirty="0"/>
              <a:t>ஆகாமியத்தின் கொடுங்கோல்</a:t>
            </a:r>
            <a:br>
              <a:rPr lang="ta-IN" sz="2800" dirty="0"/>
            </a:br>
            <a:r>
              <a:rPr lang="ta-IN" sz="2800" b="1" dirty="0"/>
              <a:t>என் மேல் நிலைப்பதில்லை</a:t>
            </a:r>
            <a:br>
              <a:rPr lang="ta-IN" sz="2800" dirty="0"/>
            </a:br>
            <a:r>
              <a:rPr lang="ta-IN" sz="2800" b="1" dirty="0"/>
              <a:t>- உம்மை நம்புவேன்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Seeyon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parvatham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iruppathaippol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Asaiyaamal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nilaiththiruppaen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Aakaamiyaththin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kodungoel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Enmael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nilaippathillai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nambhuvaen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579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731</TotalTime>
  <Words>179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705</cp:revision>
  <dcterms:created xsi:type="dcterms:W3CDTF">2023-03-13T17:37:04Z</dcterms:created>
  <dcterms:modified xsi:type="dcterms:W3CDTF">2025-07-17T03:18:49Z</dcterms:modified>
</cp:coreProperties>
</file>